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embeddedFontLst>
    <p:embeddedFont>
      <p:font typeface="Lustria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Lustria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685800" y="121022"/>
            <a:ext cx="7770812" cy="1429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4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685800" y="1869141"/>
            <a:ext cx="7770812" cy="42570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349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286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349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27013" lvl="5" marL="20558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27013" lvl="6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28600" lvl="7" marL="27432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30188" lvl="8" marL="3087688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805082" y="969263"/>
            <a:ext cx="3657600" cy="11612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3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2" name="Shape 72"/>
          <p:cNvSpPr/>
          <p:nvPr>
            <p:ph idx="2" type="pic"/>
          </p:nvPr>
        </p:nvSpPr>
        <p:spPr>
          <a:xfrm>
            <a:off x="663387" y="510987"/>
            <a:ext cx="3657600" cy="5553636"/>
          </a:xfrm>
          <a:prstGeom prst="rect">
            <a:avLst/>
          </a:prstGeom>
          <a:solidFill>
            <a:srgbClr val="3F3F3F"/>
          </a:solidFill>
          <a:ln cap="flat" cmpd="sng" w="889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1270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chemeClr val="lt1"/>
              </a:buClr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799853" y="2130551"/>
            <a:ext cx="3657600" cy="35844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above Caption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685800" y="4151376"/>
            <a:ext cx="7776881" cy="101498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3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9" name="Shape 79"/>
          <p:cNvSpPr/>
          <p:nvPr>
            <p:ph idx="2" type="pic"/>
          </p:nvPr>
        </p:nvSpPr>
        <p:spPr>
          <a:xfrm>
            <a:off x="1828800" y="457199"/>
            <a:ext cx="5486399" cy="3644152"/>
          </a:xfrm>
          <a:prstGeom prst="rect">
            <a:avLst/>
          </a:prstGeom>
          <a:solidFill>
            <a:srgbClr val="3F3F3F"/>
          </a:solidFill>
          <a:ln cap="flat" cmpd="sng" w="889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1270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chemeClr val="lt1"/>
              </a:buClr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0570" y="5181598"/>
            <a:ext cx="7776881" cy="9502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toryboard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685800" y="4155141"/>
            <a:ext cx="7776881" cy="101301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3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6" name="Shape 86"/>
          <p:cNvSpPr/>
          <p:nvPr>
            <p:ph idx="2" type="pic"/>
          </p:nvPr>
        </p:nvSpPr>
        <p:spPr>
          <a:xfrm>
            <a:off x="685800" y="457200"/>
            <a:ext cx="2331719" cy="1645920"/>
          </a:xfrm>
          <a:prstGeom prst="rect">
            <a:avLst/>
          </a:prstGeom>
          <a:solidFill>
            <a:srgbClr val="3F3F3F"/>
          </a:solidFill>
          <a:ln cap="flat" cmpd="sng" w="889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1270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chemeClr val="lt1"/>
              </a:buClr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0570" y="5181598"/>
            <a:ext cx="7776881" cy="9502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91" name="Shape 91"/>
          <p:cNvSpPr/>
          <p:nvPr>
            <p:ph idx="3" type="pic"/>
          </p:nvPr>
        </p:nvSpPr>
        <p:spPr>
          <a:xfrm>
            <a:off x="685800" y="2455433"/>
            <a:ext cx="2331719" cy="1645920"/>
          </a:xfrm>
          <a:prstGeom prst="rect">
            <a:avLst/>
          </a:prstGeom>
          <a:solidFill>
            <a:srgbClr val="3F3F3F"/>
          </a:solidFill>
          <a:ln cap="flat" cmpd="sng" w="889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1270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chemeClr val="lt1"/>
              </a:buClr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2" name="Shape 92"/>
          <p:cNvSpPr/>
          <p:nvPr>
            <p:ph idx="4" type="pic"/>
          </p:nvPr>
        </p:nvSpPr>
        <p:spPr>
          <a:xfrm>
            <a:off x="3412489" y="457200"/>
            <a:ext cx="2331719" cy="1645920"/>
          </a:xfrm>
          <a:prstGeom prst="rect">
            <a:avLst/>
          </a:prstGeom>
          <a:solidFill>
            <a:srgbClr val="3F3F3F"/>
          </a:solidFill>
          <a:ln cap="flat" cmpd="sng" w="889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1270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chemeClr val="lt1"/>
              </a:buClr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3" name="Shape 93"/>
          <p:cNvSpPr/>
          <p:nvPr>
            <p:ph idx="5" type="pic"/>
          </p:nvPr>
        </p:nvSpPr>
        <p:spPr>
          <a:xfrm>
            <a:off x="3412489" y="2455433"/>
            <a:ext cx="2331719" cy="1645920"/>
          </a:xfrm>
          <a:prstGeom prst="rect">
            <a:avLst/>
          </a:prstGeom>
          <a:solidFill>
            <a:srgbClr val="3F3F3F"/>
          </a:solidFill>
          <a:ln cap="flat" cmpd="sng" w="889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1270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chemeClr val="lt1"/>
              </a:buClr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4" name="Shape 94"/>
          <p:cNvSpPr/>
          <p:nvPr>
            <p:ph idx="6" type="pic"/>
          </p:nvPr>
        </p:nvSpPr>
        <p:spPr>
          <a:xfrm>
            <a:off x="6139180" y="457200"/>
            <a:ext cx="2331719" cy="1645920"/>
          </a:xfrm>
          <a:prstGeom prst="rect">
            <a:avLst/>
          </a:prstGeom>
          <a:solidFill>
            <a:srgbClr val="3F3F3F"/>
          </a:solidFill>
          <a:ln cap="flat" cmpd="sng" w="889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1270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chemeClr val="lt1"/>
              </a:buClr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5" name="Shape 95"/>
          <p:cNvSpPr/>
          <p:nvPr>
            <p:ph idx="7" type="pic"/>
          </p:nvPr>
        </p:nvSpPr>
        <p:spPr>
          <a:xfrm>
            <a:off x="6139180" y="2455433"/>
            <a:ext cx="2331719" cy="1645920"/>
          </a:xfrm>
          <a:prstGeom prst="rect">
            <a:avLst/>
          </a:prstGeom>
          <a:solidFill>
            <a:srgbClr val="3F3F3F"/>
          </a:solidFill>
          <a:ln cap="flat" cmpd="sng" w="889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1270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chemeClr val="lt1"/>
              </a:buClr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685800" y="121022"/>
            <a:ext cx="7770812" cy="1429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4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 rot="5400000">
            <a:off x="2384425" y="53975"/>
            <a:ext cx="4373563" cy="77708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349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286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349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27013" lvl="5" marL="20558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27013" lvl="6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28600" lvl="7" marL="27432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30188" lvl="8" marL="3087688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 rot="5400000">
            <a:off x="5166518" y="2529681"/>
            <a:ext cx="5592763" cy="1600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4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 rot="5400000">
            <a:off x="899318" y="319881"/>
            <a:ext cx="5592763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349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286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349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27013" lvl="5" marL="20558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27013" lvl="6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28600" lvl="7" marL="27432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30188" lvl="8" marL="3087688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685800" y="2365248"/>
            <a:ext cx="7772400" cy="97840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5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685800" y="3352800"/>
            <a:ext cx="7772400" cy="8778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ctr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ctr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ctr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ctr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ctr">
              <a:spcBef>
                <a:spcPts val="36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ctr">
              <a:spcBef>
                <a:spcPts val="36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ctr">
              <a:spcBef>
                <a:spcPts val="36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Pictur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ctrTitle"/>
          </p:nvPr>
        </p:nvSpPr>
        <p:spPr>
          <a:xfrm>
            <a:off x="685800" y="4267200"/>
            <a:ext cx="7772400" cy="9771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5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x="685799" y="5257800"/>
            <a:ext cx="7770812" cy="8740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ctr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ctr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ctr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ctr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ctr">
              <a:spcBef>
                <a:spcPts val="36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ctr">
              <a:spcBef>
                <a:spcPts val="36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ctr">
              <a:spcBef>
                <a:spcPts val="36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29" name="Shape 29"/>
          <p:cNvSpPr/>
          <p:nvPr>
            <p:ph idx="2" type="pic"/>
          </p:nvPr>
        </p:nvSpPr>
        <p:spPr>
          <a:xfrm rot="-60000">
            <a:off x="2056196" y="424649"/>
            <a:ext cx="5031609" cy="3375799"/>
          </a:xfrm>
          <a:prstGeom prst="rect">
            <a:avLst/>
          </a:prstGeom>
          <a:solidFill>
            <a:srgbClr val="3F3F3F"/>
          </a:solidFill>
          <a:ln cap="flat" cmpd="sng" w="889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1270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chemeClr val="lt1"/>
              </a:buClr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349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286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349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27013" lvl="5" marL="20558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27013" lvl="6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28600" lvl="7" marL="27432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30188" lvl="8" marL="3087688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685800" y="990600"/>
            <a:ext cx="7770812" cy="1743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5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2756647"/>
            <a:ext cx="7770812" cy="12819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chemeClr val="lt1"/>
              </a:buClr>
              <a:buFont typeface="Lustria"/>
              <a:buNone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280"/>
              </a:spcBef>
              <a:buClr>
                <a:schemeClr val="lt1"/>
              </a:buClr>
              <a:buFont typeface="Lustria"/>
              <a:buNone/>
              <a:defRPr b="0" i="0" sz="1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280"/>
              </a:spcBef>
              <a:buClr>
                <a:schemeClr val="lt1"/>
              </a:buClr>
              <a:buFont typeface="Lustria"/>
              <a:buNone/>
              <a:defRPr b="0" i="0" sz="1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280"/>
              </a:spcBef>
              <a:buClr>
                <a:schemeClr val="lt1"/>
              </a:buClr>
              <a:buFont typeface="Lustria"/>
              <a:buNone/>
              <a:defRPr b="0" i="0" sz="1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280"/>
              </a:spcBef>
              <a:buClr>
                <a:schemeClr val="lt1"/>
              </a:buClr>
              <a:buFont typeface="Lustria"/>
              <a:buNone/>
              <a:defRPr b="0" i="0" sz="1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685800" y="121022"/>
            <a:ext cx="7770812" cy="1429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4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1760538"/>
            <a:ext cx="3611879" cy="4365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349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286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349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27013" lvl="5" marL="20558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27013" lvl="6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27013" lvl="7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27013" lvl="8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844732" y="1760538"/>
            <a:ext cx="3611879" cy="4365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222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159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222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27013" lvl="5" marL="20558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27013" lvl="6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27013" lvl="7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27013" lvl="8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685800" y="121022"/>
            <a:ext cx="7770812" cy="1429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4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1550895"/>
            <a:ext cx="3611879" cy="61408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1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1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685800" y="2438400"/>
            <a:ext cx="3611879" cy="3687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349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286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349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39713" lvl="5" marL="2055813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39713" lvl="6" marL="2398713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39713" lvl="7" marL="2398713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39713" lvl="8" marL="2398713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3" type="body"/>
          </p:nvPr>
        </p:nvSpPr>
        <p:spPr>
          <a:xfrm>
            <a:off x="4845526" y="1550895"/>
            <a:ext cx="3611879" cy="61408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1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1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lt1"/>
              </a:buClr>
              <a:buFont typeface="Lustria"/>
              <a:buNone/>
              <a:defRPr b="1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4" type="body"/>
          </p:nvPr>
        </p:nvSpPr>
        <p:spPr>
          <a:xfrm>
            <a:off x="4845526" y="2438400"/>
            <a:ext cx="3611879" cy="3687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349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286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349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39713" lvl="5" marL="2055813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39713" lvl="6" marL="2398713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39713" lvl="7" marL="2398713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39713" lvl="8" marL="2398713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cxnSp>
        <p:nvCxnSpPr>
          <p:cNvPr id="52" name="Shape 52"/>
          <p:cNvCxnSpPr/>
          <p:nvPr/>
        </p:nvCxnSpPr>
        <p:spPr>
          <a:xfrm>
            <a:off x="786204" y="2191871"/>
            <a:ext cx="3429000" cy="1587"/>
          </a:xfrm>
          <a:prstGeom prst="straightConnector1">
            <a:avLst/>
          </a:prstGeom>
          <a:noFill/>
          <a:ln cap="flat" cmpd="sng" w="9525">
            <a:solidFill>
              <a:srgbClr val="FFFFFF">
                <a:alpha val="40000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" name="Shape 53"/>
          <p:cNvCxnSpPr/>
          <p:nvPr/>
        </p:nvCxnSpPr>
        <p:spPr>
          <a:xfrm>
            <a:off x="4936966" y="2191871"/>
            <a:ext cx="3429000" cy="1587"/>
          </a:xfrm>
          <a:prstGeom prst="straightConnector1">
            <a:avLst/>
          </a:prstGeom>
          <a:noFill/>
          <a:ln cap="flat" cmpd="sng" w="9525">
            <a:solidFill>
              <a:srgbClr val="FFFFFF">
                <a:alpha val="40000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685800" y="121022"/>
            <a:ext cx="7770812" cy="1429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4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658904" y="971550"/>
            <a:ext cx="3657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3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800600" y="457200"/>
            <a:ext cx="3657600" cy="5668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349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286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349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27013" lvl="5" marL="20558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27013" lvl="6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27013" lvl="7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27013" lvl="8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658904" y="2133600"/>
            <a:ext cx="36576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buClr>
                <a:schemeClr val="lt1"/>
              </a:buClr>
              <a:buFont typeface="Lustria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1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lt1"/>
              </a:buClr>
              <a:buFont typeface="Lustria"/>
              <a:buNone/>
              <a:defRPr b="0" i="0" sz="9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85800" y="121022"/>
            <a:ext cx="7770812" cy="1429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 b="0" i="0" sz="4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85800" y="1752600"/>
            <a:ext cx="7770812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215900" lvl="1" marL="6858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2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234950" lvl="2" marL="10350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228600" lvl="3" marL="13716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234950" lvl="4" marL="172085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27013" lvl="5" marL="20558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27013" lvl="6" marL="2398713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28600" lvl="7" marL="27432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30188" lvl="8" marL="3087688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Lustria"/>
              <a:buChar char="•"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62043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4229100" y="6356350"/>
            <a:ext cx="685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Relationship Id="rId4" Type="http://schemas.openxmlformats.org/officeDocument/2006/relationships/hyperlink" Target="https://www.youtube.com/watch?v=A61yDOCyFR8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ctrTitle"/>
          </p:nvPr>
        </p:nvSpPr>
        <p:spPr>
          <a:xfrm>
            <a:off x="685800" y="265950"/>
            <a:ext cx="7772400" cy="9784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World War II</a:t>
            </a:r>
          </a:p>
        </p:txBody>
      </p:sp>
      <p:sp>
        <p:nvSpPr>
          <p:cNvPr id="113" name="Shape 113"/>
          <p:cNvSpPr txBox="1"/>
          <p:nvPr>
            <p:ph idx="1" type="subTitle"/>
          </p:nvPr>
        </p:nvSpPr>
        <p:spPr>
          <a:xfrm>
            <a:off x="85725" y="1289125"/>
            <a:ext cx="91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ustria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UEQ: </a:t>
            </a:r>
            <a:r>
              <a:rPr b="1" i="1" lang="en-US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Could World War II have been prevented?</a:t>
            </a:r>
          </a:p>
          <a:p>
            <a:pPr indent="0" lvl="0" marL="0" marR="0" rtl="0" algn="ctr">
              <a:spcBef>
                <a:spcPts val="30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UEQ: </a:t>
            </a:r>
            <a:r>
              <a:rPr b="1" i="1" lang="en-US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What kind of sacrifices does war require?</a:t>
            </a:r>
            <a:r>
              <a:rPr b="0" i="0" lang="en-US" sz="2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0825" y="2319350"/>
            <a:ext cx="3538549" cy="4322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153297" y="306650"/>
            <a:ext cx="8837400" cy="142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i="0" lang="en-US" sz="3600" u="none" cap="none" strike="noStrike">
                <a:solidFill>
                  <a:schemeClr val="accent4"/>
                </a:solidFill>
                <a:latin typeface="Lustria"/>
                <a:ea typeface="Lustria"/>
                <a:cs typeface="Lustria"/>
                <a:sym typeface="Lustria"/>
              </a:rPr>
              <a:t>LEQ:</a:t>
            </a:r>
            <a:r>
              <a:rPr lang="en-US" sz="3600">
                <a:solidFill>
                  <a:schemeClr val="accent4"/>
                </a:solidFill>
              </a:rPr>
              <a:t> </a:t>
            </a:r>
            <a:r>
              <a:rPr lang="en-US" sz="3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What led to the United States’ involvement in World War II?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t/>
            </a:r>
            <a:endParaRPr sz="4320"/>
          </a:p>
        </p:txBody>
      </p:sp>
      <p:sp>
        <p:nvSpPr>
          <p:cNvPr id="120" name="Shape 120"/>
          <p:cNvSpPr txBox="1"/>
          <p:nvPr/>
        </p:nvSpPr>
        <p:spPr>
          <a:xfrm>
            <a:off x="257175" y="1903100"/>
            <a:ext cx="8709600" cy="46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 sz="3600" u="sng">
                <a:solidFill>
                  <a:srgbClr val="FFFFFF"/>
                </a:solidFill>
              </a:rPr>
              <a:t>Bellwork:</a:t>
            </a:r>
            <a:r>
              <a:rPr lang="en-US" sz="3600">
                <a:solidFill>
                  <a:srgbClr val="FFFFFF"/>
                </a:solidFill>
              </a:rPr>
              <a:t> On a white board write down what you believe the term </a:t>
            </a:r>
            <a:r>
              <a:rPr lang="en-US" sz="3600">
                <a:solidFill>
                  <a:srgbClr val="FF9900"/>
                </a:solidFill>
              </a:rPr>
              <a:t>internment </a:t>
            </a:r>
            <a:r>
              <a:rPr lang="en-US" sz="3600">
                <a:solidFill>
                  <a:srgbClr val="FFFFFF"/>
                </a:solidFill>
              </a:rPr>
              <a:t>means. Where have you heard this term about?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06875"/>
            <a:ext cx="8839201" cy="490336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188600" y="240025"/>
            <a:ext cx="8802900" cy="11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 u="sng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https://www.youtube.com/watch?v=A61yDOCyFR8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1869141"/>
            <a:ext cx="7770900" cy="425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878" y="590078"/>
            <a:ext cx="8486250" cy="567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685800" y="121022"/>
            <a:ext cx="7770900" cy="142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1869141"/>
            <a:ext cx="7770900" cy="425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312" y="60514"/>
            <a:ext cx="8033872" cy="673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ory">
  <a:themeElements>
    <a:clrScheme name="Story">
      <a:dk1>
        <a:srgbClr val="000000"/>
      </a:dk1>
      <a:lt1>
        <a:srgbClr val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