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Objoad6rG6U" TargetMode="External"/><Relationship Id="rId3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23" y="19158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smtClean="0"/>
              <a:t>Please find your new Seat!</a:t>
            </a:r>
            <a:endParaRPr lang="en-US" dirty="0"/>
          </a:p>
        </p:txBody>
      </p:sp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869">
            <a:off x="2546540" y="1629520"/>
            <a:ext cx="4438796" cy="443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6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702" y="811493"/>
            <a:ext cx="9554124" cy="381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4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5950"/>
            <a:ext cx="7772400" cy="978408"/>
          </a:xfrm>
        </p:spPr>
        <p:txBody>
          <a:bodyPr/>
          <a:lstStyle/>
          <a:p>
            <a:r>
              <a:rPr lang="en-US" dirty="0" smtClean="0"/>
              <a:t>World War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89117"/>
            <a:ext cx="7772400" cy="877824"/>
          </a:xfrm>
        </p:spPr>
        <p:txBody>
          <a:bodyPr>
            <a:noAutofit/>
          </a:bodyPr>
          <a:lstStyle/>
          <a:p>
            <a:r>
              <a:rPr lang="en-US" sz="2800" dirty="0" smtClean="0"/>
              <a:t>UEQ: </a:t>
            </a:r>
            <a:r>
              <a:rPr lang="en-US" sz="2800" b="1" i="1" dirty="0">
                <a:effectLst/>
              </a:rPr>
              <a:t>Could World War II have been prevented?</a:t>
            </a:r>
            <a:endParaRPr lang="en-US" sz="2800" dirty="0">
              <a:effectLst/>
            </a:endParaRPr>
          </a:p>
          <a:p>
            <a:r>
              <a:rPr lang="en-US" sz="2800" dirty="0" smtClean="0"/>
              <a:t>UEQ: </a:t>
            </a:r>
            <a:r>
              <a:rPr lang="en-US" sz="2800" b="1" i="1" dirty="0">
                <a:effectLst/>
              </a:rPr>
              <a:t>What kind of sacrifices does war require?</a:t>
            </a:r>
            <a:r>
              <a:rPr lang="en-US" sz="2800" dirty="0">
                <a:effectLst/>
              </a:rPr>
              <a:t> </a:t>
            </a:r>
            <a:endParaRPr lang="en-US" sz="2800" dirty="0" smtClean="0"/>
          </a:p>
        </p:txBody>
      </p:sp>
      <p:pic>
        <p:nvPicPr>
          <p:cNvPr id="4" name="Picture 3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244" y="2537073"/>
            <a:ext cx="3479800" cy="2336800"/>
          </a:xfrm>
          <a:prstGeom prst="rect">
            <a:avLst/>
          </a:prstGeom>
        </p:spPr>
      </p:pic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97" y="2562473"/>
            <a:ext cx="3517900" cy="2311400"/>
          </a:xfrm>
          <a:prstGeom prst="rect">
            <a:avLst/>
          </a:prstGeom>
        </p:spPr>
      </p:pic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472" y="4092748"/>
            <a:ext cx="31750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6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98" y="15176"/>
            <a:ext cx="8837509" cy="14298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LEQ: </a:t>
            </a:r>
            <a:r>
              <a:rPr lang="en-US" dirty="0">
                <a:effectLst/>
              </a:rPr>
              <a:t>How did European nations try to prevent war?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98" y="1550894"/>
            <a:ext cx="4498134" cy="49049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>
                <a:solidFill>
                  <a:srgbClr val="FF0000"/>
                </a:solidFill>
                <a:effectLst/>
              </a:rPr>
              <a:t>Label </a:t>
            </a:r>
            <a:r>
              <a:rPr lang="en-US" sz="2400" dirty="0">
                <a:solidFill>
                  <a:srgbClr val="FF0000"/>
                </a:solidFill>
                <a:effectLst/>
              </a:rPr>
              <a:t>the following countries: </a:t>
            </a:r>
            <a:endParaRPr lang="en-US" sz="2400" dirty="0" smtClean="0">
              <a:solidFill>
                <a:srgbClr val="FF0000"/>
              </a:solidFill>
              <a:effectLst/>
            </a:endParaRPr>
          </a:p>
          <a:p>
            <a:pPr marL="0" lvl="0" indent="0">
              <a:buNone/>
            </a:pPr>
            <a:r>
              <a:rPr lang="en-US" sz="2400" dirty="0" smtClean="0">
                <a:effectLst/>
              </a:rPr>
              <a:t>Germany</a:t>
            </a:r>
            <a:r>
              <a:rPr lang="en-US" sz="2400" dirty="0">
                <a:effectLst/>
              </a:rPr>
              <a:t>, France, Belgium, 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       The </a:t>
            </a:r>
            <a:r>
              <a:rPr lang="en-US" sz="2400" dirty="0">
                <a:effectLst/>
              </a:rPr>
              <a:t>Netherlands, Denmark, Great Britain, Ireland, Soviet Union, Italy, Switzerland, Spain, Portugal Czechoslovakia, Austria, Hungary, Poland, Norway, Finland, Sweden, Estonia, Latvia, Lithuania, East Prussia, Yugoslavia, Romania, Bulgaria, Albania, Greece, Turkey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532" y="1675088"/>
            <a:ext cx="5132915" cy="458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1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0811"/>
            <a:ext cx="9144000" cy="344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0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268" y="1772016"/>
            <a:ext cx="9642504" cy="247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908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900"/>
            <a:ext cx="9144000" cy="596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0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98" y="15176"/>
            <a:ext cx="8837509" cy="1429871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LEQ: </a:t>
            </a:r>
            <a:r>
              <a:rPr lang="en-US" sz="3200" dirty="0">
                <a:effectLst/>
              </a:rPr>
              <a:t>What economic and political conditions following World War I encouraged dictatorship?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98" y="1550894"/>
            <a:ext cx="4498134" cy="49049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>
                <a:solidFill>
                  <a:srgbClr val="FF0000"/>
                </a:solidFill>
                <a:effectLst/>
              </a:rPr>
              <a:t>Find your map from yesterdays class! If you were not here you need to get a blank one and fill it in!</a:t>
            </a:r>
          </a:p>
          <a:p>
            <a:pPr marL="0" lvl="0" indent="0">
              <a:buNone/>
            </a:pPr>
            <a:endParaRPr lang="en-US" sz="2400" dirty="0">
              <a:solidFill>
                <a:srgbClr val="FF0000"/>
              </a:solidFill>
              <a:effectLst/>
            </a:endParaRPr>
          </a:p>
          <a:p>
            <a:pPr marL="0" lvl="0" indent="0">
              <a:buNone/>
            </a:pPr>
            <a:endParaRPr lang="en-US" sz="2400" dirty="0">
              <a:effectLst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=Objoad6rG6U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532" y="1675088"/>
            <a:ext cx="5132915" cy="458670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776149" y="3581155"/>
            <a:ext cx="3457388" cy="370464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4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957" y="221105"/>
            <a:ext cx="9390957" cy="494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84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678" y="463918"/>
            <a:ext cx="9543099" cy="47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17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17</TotalTime>
  <Words>154</Words>
  <Application>Microsoft Macintosh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Story</vt:lpstr>
      <vt:lpstr>Please find your new Seat!</vt:lpstr>
      <vt:lpstr>World War II</vt:lpstr>
      <vt:lpstr>LEQ: How did European nations try to prevent war? </vt:lpstr>
      <vt:lpstr>PowerPoint Presentation</vt:lpstr>
      <vt:lpstr>PowerPoint Presentation</vt:lpstr>
      <vt:lpstr>PowerPoint Presentation</vt:lpstr>
      <vt:lpstr>LEQ: What economic and political conditions following World War I encouraged dictatorship?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</dc:title>
  <dc:creator>admin</dc:creator>
  <cp:lastModifiedBy>admin</cp:lastModifiedBy>
  <cp:revision>4</cp:revision>
  <dcterms:created xsi:type="dcterms:W3CDTF">2016-12-18T00:03:40Z</dcterms:created>
  <dcterms:modified xsi:type="dcterms:W3CDTF">2016-12-18T00:21:18Z</dcterms:modified>
</cp:coreProperties>
</file>