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60" y="0"/>
            <a:ext cx="10041340" cy="689505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87000" y="533400"/>
            <a:ext cx="1905000" cy="5337048"/>
          </a:xfrm>
        </p:spPr>
        <p:txBody>
          <a:bodyPr/>
          <a:lstStyle/>
          <a:p>
            <a:r>
              <a:rPr lang="en-US" dirty="0" smtClean="0"/>
              <a:t>P</a:t>
            </a:r>
          </a:p>
          <a:p>
            <a:endParaRPr lang="en-US" dirty="0"/>
          </a:p>
          <a:p>
            <a:r>
              <a:rPr lang="en-US" dirty="0" smtClean="0"/>
              <a:t>O</a:t>
            </a:r>
          </a:p>
          <a:p>
            <a:endParaRPr lang="en-US" dirty="0"/>
          </a:p>
          <a:p>
            <a:r>
              <a:rPr lang="en-US" dirty="0" smtClean="0"/>
              <a:t>S</a:t>
            </a:r>
          </a:p>
          <a:p>
            <a:endParaRPr lang="en-US" dirty="0"/>
          </a:p>
          <a:p>
            <a:r>
              <a:rPr lang="en-US" dirty="0" smtClean="0"/>
              <a:t>E</a:t>
            </a:r>
          </a:p>
          <a:p>
            <a:endParaRPr lang="en-US" dirty="0"/>
          </a:p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Why American Imperialism?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945" y="2560320"/>
            <a:ext cx="7495953" cy="3783496"/>
          </a:xfrm>
        </p:spPr>
        <p:txBody>
          <a:bodyPr>
            <a:noAutofit/>
          </a:bodyPr>
          <a:lstStyle/>
          <a:p>
            <a:r>
              <a:rPr lang="en-US" dirty="0" smtClean="0"/>
              <a:t>In the early 1800s, Spain and Portugal's central and South American Countries were declaring their independence</a:t>
            </a:r>
          </a:p>
          <a:p>
            <a:endParaRPr lang="en-US" dirty="0"/>
          </a:p>
          <a:p>
            <a:r>
              <a:rPr lang="en-US" dirty="0" smtClean="0"/>
              <a:t>President James Monroe wanted to keep Europe out of the Americas</a:t>
            </a:r>
          </a:p>
          <a:p>
            <a:endParaRPr lang="en-US" dirty="0"/>
          </a:p>
          <a:p>
            <a:r>
              <a:rPr lang="en-US" dirty="0" smtClean="0"/>
              <a:t>Monroe warned the European countries to stay out of the Americas or they would have to deal with the U.S.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9899" y="1922685"/>
            <a:ext cx="3222513" cy="4421131"/>
          </a:xfrm>
        </p:spPr>
      </p:pic>
    </p:spTree>
    <p:extLst>
      <p:ext uri="{BB962C8B-B14F-4D97-AF65-F5344CB8AC3E}">
        <p14:creationId xmlns:p14="http://schemas.microsoft.com/office/powerpoint/2010/main" val="1682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Manifest Destiny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2943" y="2560319"/>
            <a:ext cx="5988063" cy="3750713"/>
          </a:xfrm>
        </p:spPr>
        <p:txBody>
          <a:bodyPr/>
          <a:lstStyle/>
          <a:p>
            <a:r>
              <a:rPr lang="en-US" dirty="0" smtClean="0"/>
              <a:t>As Americans began moving west, they began to feel this was their destiny</a:t>
            </a:r>
          </a:p>
          <a:p>
            <a:endParaRPr lang="en-US" dirty="0"/>
          </a:p>
          <a:p>
            <a:r>
              <a:rPr lang="en-US" dirty="0" smtClean="0"/>
              <a:t>Some began to feel God wanted the U.S. To expand to the Pacific and beyond</a:t>
            </a:r>
          </a:p>
          <a:p>
            <a:endParaRPr lang="en-US" dirty="0"/>
          </a:p>
          <a:p>
            <a:r>
              <a:rPr lang="en-US" dirty="0" smtClean="0"/>
              <a:t>This led to taking over Mexican and Native American Territory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1006" y="2560320"/>
            <a:ext cx="4931772" cy="3750713"/>
          </a:xfrm>
        </p:spPr>
      </p:pic>
    </p:spTree>
    <p:extLst>
      <p:ext uri="{BB962C8B-B14F-4D97-AF65-F5344CB8AC3E}">
        <p14:creationId xmlns:p14="http://schemas.microsoft.com/office/powerpoint/2010/main" val="3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Pan-Americanism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945" y="2440653"/>
            <a:ext cx="7147980" cy="3862712"/>
          </a:xfrm>
        </p:spPr>
        <p:txBody>
          <a:bodyPr/>
          <a:lstStyle/>
          <a:p>
            <a:r>
              <a:rPr lang="en-US" dirty="0"/>
              <a:t>Pan-Americanism is a movement that seeks to </a:t>
            </a:r>
            <a:r>
              <a:rPr lang="en-US" dirty="0" smtClean="0"/>
              <a:t>create relationships among </a:t>
            </a:r>
            <a:r>
              <a:rPr lang="en-US" dirty="0"/>
              <a:t>the </a:t>
            </a:r>
            <a:r>
              <a:rPr lang="en-US" dirty="0" smtClean="0"/>
              <a:t>countries of </a:t>
            </a:r>
            <a:r>
              <a:rPr lang="en-US" dirty="0"/>
              <a:t>the </a:t>
            </a:r>
            <a:r>
              <a:rPr lang="en-US" dirty="0" smtClean="0"/>
              <a:t>Americas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became an </a:t>
            </a:r>
            <a:r>
              <a:rPr lang="en-US" dirty="0" err="1" smtClean="0"/>
              <a:t>extention</a:t>
            </a:r>
            <a:r>
              <a:rPr lang="en-US" dirty="0" smtClean="0"/>
              <a:t> of The Monroe Doctrine to continue the U.S. Protection over the Americas</a:t>
            </a:r>
          </a:p>
          <a:p>
            <a:endParaRPr lang="en-US" dirty="0"/>
          </a:p>
          <a:p>
            <a:r>
              <a:rPr lang="en-US" dirty="0" smtClean="0"/>
              <a:t>This led to various organizations to create unity amongst North and South America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01925" y="1907403"/>
            <a:ext cx="3535882" cy="4395962"/>
          </a:xfrm>
        </p:spPr>
      </p:pic>
    </p:spTree>
    <p:extLst>
      <p:ext uri="{BB962C8B-B14F-4D97-AF65-F5344CB8AC3E}">
        <p14:creationId xmlns:p14="http://schemas.microsoft.com/office/powerpoint/2010/main" val="321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Turner Thesis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2943" y="2435822"/>
            <a:ext cx="5447427" cy="392921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Idea that democracy was formed on the American Frontier</a:t>
            </a:r>
          </a:p>
          <a:p>
            <a:endParaRPr lang="en-US" sz="2200" dirty="0"/>
          </a:p>
          <a:p>
            <a:r>
              <a:rPr lang="en-US" sz="2200" dirty="0" smtClean="0"/>
              <a:t>Settlers had to make their own way, rules, religion, society, etc</a:t>
            </a:r>
            <a:r>
              <a:rPr lang="is-IS" sz="2200" dirty="0" smtClean="0"/>
              <a:t>…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When the frontier ran out, many looked for new frontiers overseas to continue this spread of democracy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0370" y="2656126"/>
            <a:ext cx="5524843" cy="3118515"/>
          </a:xfrm>
        </p:spPr>
      </p:pic>
    </p:spTree>
    <p:extLst>
      <p:ext uri="{BB962C8B-B14F-4D97-AF65-F5344CB8AC3E}">
        <p14:creationId xmlns:p14="http://schemas.microsoft.com/office/powerpoint/2010/main" val="12516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-media-cache-ak0.pinimg.com/736x/68/b7/c8/68b7c8242ee227daf27a498bc6fcc8a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4" y="-1"/>
            <a:ext cx="6686266" cy="68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10400" y="609600"/>
            <a:ext cx="3889248" cy="5638800"/>
          </a:xfrm>
        </p:spPr>
        <p:txBody>
          <a:bodyPr/>
          <a:lstStyle/>
          <a:p>
            <a:r>
              <a:rPr lang="en-US" dirty="0" smtClean="0"/>
              <a:t>People</a:t>
            </a:r>
          </a:p>
          <a:p>
            <a:endParaRPr lang="en-US" dirty="0" smtClean="0"/>
          </a:p>
          <a:p>
            <a:r>
              <a:rPr lang="en-US" dirty="0" smtClean="0"/>
              <a:t>Objects 2-3 most important</a:t>
            </a:r>
          </a:p>
          <a:p>
            <a:endParaRPr lang="en-US" dirty="0" smtClean="0"/>
          </a:p>
          <a:p>
            <a:r>
              <a:rPr lang="en-US" dirty="0" smtClean="0"/>
              <a:t>Setting</a:t>
            </a:r>
          </a:p>
          <a:p>
            <a:endParaRPr lang="en-US" dirty="0" smtClean="0"/>
          </a:p>
          <a:p>
            <a:r>
              <a:rPr lang="en-US" dirty="0" smtClean="0"/>
              <a:t>Engagement (action)</a:t>
            </a:r>
          </a:p>
          <a:p>
            <a:endParaRPr lang="en-US" dirty="0" smtClean="0"/>
          </a:p>
          <a:p>
            <a:r>
              <a:rPr lang="en-US" dirty="0" smtClean="0"/>
              <a:t>Summary (P.O.V.)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38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59</TotalTime>
  <Words>208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PowerPoint Presentation</vt:lpstr>
      <vt:lpstr>Why American Imperialism?</vt:lpstr>
      <vt:lpstr>The Monroe Doctrine</vt:lpstr>
      <vt:lpstr>Manifest Destiny</vt:lpstr>
      <vt:lpstr>Pan-Americanism</vt:lpstr>
      <vt:lpstr>Turner Thesis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Bellwood</dc:creator>
  <cp:lastModifiedBy>Bellwood, Aaron T.</cp:lastModifiedBy>
  <cp:revision>40</cp:revision>
  <dcterms:created xsi:type="dcterms:W3CDTF">2015-10-30T00:40:49Z</dcterms:created>
  <dcterms:modified xsi:type="dcterms:W3CDTF">2015-11-02T11:29:45Z</dcterms:modified>
</cp:coreProperties>
</file>