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3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9144000"/>
  <p:notesSz cx="6858000" cy="9144000"/>
  <p:embeddedFontLst>
    <p:embeddedFont>
      <p:font typeface="Playfair Display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  <p:embeddedFont>
      <p:font typeface="Libre Baskerville"/>
      <p:regular r:id="rId22"/>
      <p:bold r:id="rId23"/>
      <p:italic r:id="rId24"/>
    </p:embeddedFont>
    <p:embeddedFont>
      <p:font typeface="Lustria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22" Type="http://schemas.openxmlformats.org/officeDocument/2006/relationships/font" Target="fonts/LibreBaskerville-regular.fntdata"/><Relationship Id="rId21" Type="http://schemas.openxmlformats.org/officeDocument/2006/relationships/font" Target="fonts/Lato-boldItalic.fntdata"/><Relationship Id="rId24" Type="http://schemas.openxmlformats.org/officeDocument/2006/relationships/font" Target="fonts/LibreBaskerville-italic.fntdata"/><Relationship Id="rId23" Type="http://schemas.openxmlformats.org/officeDocument/2006/relationships/font" Target="fonts/LibreBaskerville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5" Type="http://schemas.openxmlformats.org/officeDocument/2006/relationships/font" Target="fonts/Lustri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PlayfairDisplay-bold.fntdata"/><Relationship Id="rId14" Type="http://schemas.openxmlformats.org/officeDocument/2006/relationships/font" Target="fonts/PlayfairDisplay-regular.fntdata"/><Relationship Id="rId17" Type="http://schemas.openxmlformats.org/officeDocument/2006/relationships/font" Target="fonts/PlayfairDisplay-boldItalic.fntdata"/><Relationship Id="rId16" Type="http://schemas.openxmlformats.org/officeDocument/2006/relationships/font" Target="fonts/PlayfairDisplay-italic.fntdata"/><Relationship Id="rId19" Type="http://schemas.openxmlformats.org/officeDocument/2006/relationships/font" Target="fonts/Lato-bold.fntdata"/><Relationship Id="rId18" Type="http://schemas.openxmlformats.org/officeDocument/2006/relationships/font" Target="fonts/La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7" name="Shape 207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Relationship Id="rId3" Type="http://schemas.openxmlformats.org/officeDocument/2006/relationships/image" Target="../media/image00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jpg"/><Relationship Id="rId3" Type="http://schemas.openxmlformats.org/officeDocument/2006/relationships/image" Target="../media/image0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Relationship Id="rId3" Type="http://schemas.openxmlformats.org/officeDocument/2006/relationships/image" Target="../media/image00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jpg"/><Relationship Id="rId3" Type="http://schemas.openxmlformats.org/officeDocument/2006/relationships/image" Target="../media/image0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jpg"/><Relationship Id="rId3" Type="http://schemas.openxmlformats.org/officeDocument/2006/relationships/image" Target="../media/image0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Relationship Id="rId3" Type="http://schemas.openxmlformats.org/officeDocument/2006/relationships/image" Target="../media/image00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jpg"/><Relationship Id="rId3" Type="http://schemas.openxmlformats.org/officeDocument/2006/relationships/image" Target="../media/image0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Relationship Id="rId3" Type="http://schemas.openxmlformats.org/officeDocument/2006/relationships/image" Target="../media/image00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Relationship Id="rId3" Type="http://schemas.openxmlformats.org/officeDocument/2006/relationships/image" Target="../media/image00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Relationship Id="rId3" Type="http://schemas.openxmlformats.org/officeDocument/2006/relationships/image" Target="../media/image00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jpg"/><Relationship Id="rId3" Type="http://schemas.openxmlformats.org/officeDocument/2006/relationships/image" Target="../media/image0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ruleShadow.png" id="16" name="Shape 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307591"/>
            <a:ext cx="9144000" cy="12501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 txBox="1"/>
          <p:nvPr>
            <p:ph type="title"/>
          </p:nvPr>
        </p:nvSpPr>
        <p:spPr>
          <a:xfrm>
            <a:off x="779462" y="62753"/>
            <a:ext cx="7583488" cy="1283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lt1"/>
              </a:buClr>
              <a:buFont typeface="Libre Baskerville"/>
              <a:buNone/>
              <a:defRPr b="0" i="0" sz="4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6732493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24204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  <p:pic>
        <p:nvPicPr>
          <p:cNvPr descr="Overlay-FullBackground.jpg" id="21" name="Shape 21"/>
          <p:cNvPicPr preferRelativeResize="0"/>
          <p:nvPr/>
        </p:nvPicPr>
        <p:blipFill rotWithShape="1">
          <a:blip r:embed="rId3">
            <a:alphaModFix/>
          </a:blip>
          <a:srcRect b="0" l="0" r="0" t="21045"/>
          <a:stretch/>
        </p:blipFill>
        <p:spPr>
          <a:xfrm>
            <a:off x="0" y="1447800"/>
            <a:ext cx="9144000" cy="5414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FullBackground.jpg" id="90" name="Shape 90"/>
          <p:cNvPicPr preferRelativeResize="0"/>
          <p:nvPr/>
        </p:nvPicPr>
        <p:blipFill rotWithShape="1">
          <a:blip r:embed="rId2">
            <a:alphaModFix/>
          </a:blip>
          <a:srcRect b="0" l="50000" r="0" t="0"/>
          <a:stretch/>
        </p:blipFill>
        <p:spPr>
          <a:xfrm>
            <a:off x="4572000" y="4481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verlay-ruleShadow.png" id="91" name="Shape 91"/>
          <p:cNvPicPr preferRelativeResize="0"/>
          <p:nvPr/>
        </p:nvPicPr>
        <p:blipFill rotWithShape="1">
          <a:blip r:embed="rId3">
            <a:alphaModFix/>
          </a:blip>
          <a:srcRect b="0" l="0" r="25031" t="0"/>
          <a:stretch/>
        </p:blipFill>
        <p:spPr>
          <a:xfrm rot="-5400000">
            <a:off x="1086390" y="3365074"/>
            <a:ext cx="6855164" cy="12501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>
            <p:ph type="title"/>
          </p:nvPr>
        </p:nvSpPr>
        <p:spPr>
          <a:xfrm>
            <a:off x="301752" y="274319"/>
            <a:ext cx="3959352" cy="169164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lt1"/>
              </a:buClr>
              <a:buFont typeface="Libre Baskerville"/>
              <a:buNone/>
              <a:defRPr b="0" i="0" sz="3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3" name="Shape 93"/>
          <p:cNvSpPr/>
          <p:nvPr>
            <p:ph idx="2" type="pic"/>
          </p:nvPr>
        </p:nvSpPr>
        <p:spPr>
          <a:xfrm>
            <a:off x="4864607" y="264907"/>
            <a:ext cx="3959352" cy="6328185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blurRad="50799" rotWithShape="0" algn="tl">
              <a:schemeClr val="lt1">
                <a:alpha val="40000"/>
              </a:scheme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2000"/>
              </a:spcBef>
              <a:buClr>
                <a:schemeClr val="dk2"/>
              </a:buClr>
              <a:buFont typeface="Lustria"/>
              <a:buNone/>
              <a:defRPr b="0" i="0" sz="24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600"/>
              </a:spcBef>
              <a:buClr>
                <a:srgbClr val="848484"/>
              </a:buClr>
              <a:buFont typeface="Lustria"/>
              <a:buNone/>
              <a:defRPr b="0" i="0" sz="28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600"/>
              </a:spcBef>
              <a:buClr>
                <a:schemeClr val="dk2"/>
              </a:buClr>
              <a:buFont typeface="Lustria"/>
              <a:buNone/>
              <a:defRPr b="0" i="0" sz="24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600"/>
              </a:spcBef>
              <a:buClr>
                <a:srgbClr val="848484"/>
              </a:buClr>
              <a:buFont typeface="Lustria"/>
              <a:buNone/>
              <a:defRPr b="0" i="0" sz="20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600"/>
              </a:spcBef>
              <a:buClr>
                <a:schemeClr val="dk2"/>
              </a:buClr>
              <a:buFont typeface="Lustria"/>
              <a:buNone/>
              <a:defRPr b="0" i="0" sz="20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01752" y="1970800"/>
            <a:ext cx="3959352" cy="3200399"/>
          </a:xfrm>
          <a:prstGeom prst="rect">
            <a:avLst/>
          </a:prstGeom>
          <a:noFill/>
          <a:ln>
            <a:noFill/>
          </a:ln>
          <a:effectLst>
            <a:outerShdw blurRad="50799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10000"/>
              </a:lnSpc>
              <a:spcBef>
                <a:spcPts val="2000"/>
              </a:spcBef>
              <a:buClr>
                <a:schemeClr val="lt1"/>
              </a:buClr>
              <a:buFont typeface="Lustria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600"/>
              </a:spcBef>
              <a:buClr>
                <a:srgbClr val="848484"/>
              </a:buClr>
              <a:buFont typeface="Lustria"/>
              <a:buNone/>
              <a:defRPr b="0" i="0" sz="12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600"/>
              </a:spcBef>
              <a:buClr>
                <a:schemeClr val="dk2"/>
              </a:buClr>
              <a:buFont typeface="Lustria"/>
              <a:buNone/>
              <a:defRPr b="0" i="0" sz="10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600"/>
              </a:spcBef>
              <a:buClr>
                <a:srgbClr val="848484"/>
              </a:buClr>
              <a:buFont typeface="Lustria"/>
              <a:buNone/>
              <a:defRPr b="0" i="0" sz="9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600"/>
              </a:spcBef>
              <a:buClr>
                <a:schemeClr val="dk2"/>
              </a:buClr>
              <a:buFont typeface="Lustria"/>
              <a:buNone/>
              <a:defRPr b="0" i="0" sz="9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0" type="dt"/>
          </p:nvPr>
        </p:nvSpPr>
        <p:spPr>
          <a:xfrm>
            <a:off x="2670048" y="6356350"/>
            <a:ext cx="1627632" cy="365125"/>
          </a:xfrm>
          <a:prstGeom prst="rect">
            <a:avLst/>
          </a:prstGeom>
          <a:noFill/>
          <a:ln>
            <a:noFill/>
          </a:ln>
          <a:effectLst>
            <a:outerShdw blurRad="50799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1" type="ftr"/>
          </p:nvPr>
        </p:nvSpPr>
        <p:spPr>
          <a:xfrm>
            <a:off x="242046" y="6356350"/>
            <a:ext cx="1892808" cy="365125"/>
          </a:xfrm>
          <a:prstGeom prst="rect">
            <a:avLst/>
          </a:prstGeom>
          <a:noFill/>
          <a:ln>
            <a:noFill/>
          </a:ln>
          <a:effectLst>
            <a:outerShdw blurRad="50799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1892808" y="5738128"/>
            <a:ext cx="758951" cy="576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icture above Caption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FullBackground.jpg" id="99" name="Shape 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48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>
            <p:ph type="title"/>
          </p:nvPr>
        </p:nvSpPr>
        <p:spPr>
          <a:xfrm>
            <a:off x="762000" y="4038600"/>
            <a:ext cx="76199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2"/>
              </a:buClr>
              <a:buFont typeface="Libre Baskerville"/>
              <a:buNone/>
              <a:defRPr b="0" i="0" sz="3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1" name="Shape 101"/>
          <p:cNvSpPr/>
          <p:nvPr>
            <p:ph idx="2" type="pic"/>
          </p:nvPr>
        </p:nvSpPr>
        <p:spPr>
          <a:xfrm>
            <a:off x="342900" y="265176"/>
            <a:ext cx="8458200" cy="3697224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blurRad="50799" rotWithShape="0" algn="tl">
              <a:schemeClr val="lt1">
                <a:alpha val="40000"/>
              </a:scheme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2000"/>
              </a:spcBef>
              <a:buClr>
                <a:schemeClr val="dk2"/>
              </a:buClr>
              <a:buFont typeface="Lustria"/>
              <a:buNone/>
              <a:defRPr b="0" i="0" sz="24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600"/>
              </a:spcBef>
              <a:buClr>
                <a:srgbClr val="848484"/>
              </a:buClr>
              <a:buFont typeface="Lustria"/>
              <a:buNone/>
              <a:defRPr b="0" i="0" sz="28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600"/>
              </a:spcBef>
              <a:buClr>
                <a:schemeClr val="dk2"/>
              </a:buClr>
              <a:buFont typeface="Lustria"/>
              <a:buNone/>
              <a:defRPr b="0" i="0" sz="24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600"/>
              </a:spcBef>
              <a:buClr>
                <a:srgbClr val="848484"/>
              </a:buClr>
              <a:buFont typeface="Lustria"/>
              <a:buNone/>
              <a:defRPr b="0" i="0" sz="20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600"/>
              </a:spcBef>
              <a:buClr>
                <a:schemeClr val="dk2"/>
              </a:buClr>
              <a:buFont typeface="Lustria"/>
              <a:buNone/>
              <a:defRPr b="0" i="0" sz="20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762000" y="5042646"/>
            <a:ext cx="7619999" cy="11295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10000"/>
              </a:lnSpc>
              <a:spcBef>
                <a:spcPts val="11"/>
              </a:spcBef>
              <a:buClr>
                <a:schemeClr val="dk2"/>
              </a:buClr>
              <a:buFont typeface="Lustria"/>
              <a:buNone/>
              <a:defRPr b="0" i="0" sz="18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600"/>
              </a:spcBef>
              <a:buClr>
                <a:srgbClr val="848484"/>
              </a:buClr>
              <a:buFont typeface="Lustria"/>
              <a:buNone/>
              <a:defRPr b="0" i="0" sz="12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600"/>
              </a:spcBef>
              <a:buClr>
                <a:schemeClr val="dk2"/>
              </a:buClr>
              <a:buFont typeface="Lustria"/>
              <a:buNone/>
              <a:defRPr b="0" i="0" sz="10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600"/>
              </a:spcBef>
              <a:buClr>
                <a:srgbClr val="848484"/>
              </a:buClr>
              <a:buFont typeface="Lustria"/>
              <a:buNone/>
              <a:defRPr b="0" i="0" sz="9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600"/>
              </a:spcBef>
              <a:buClr>
                <a:schemeClr val="dk2"/>
              </a:buClr>
              <a:buFont typeface="Lustria"/>
              <a:buNone/>
              <a:defRPr b="0" i="0" sz="9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x="6732493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24204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losing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0" type="dt"/>
          </p:nvPr>
        </p:nvSpPr>
        <p:spPr>
          <a:xfrm>
            <a:off x="6732493" y="6356350"/>
            <a:ext cx="2133599" cy="365125"/>
          </a:xfrm>
          <a:prstGeom prst="rect">
            <a:avLst/>
          </a:prstGeom>
          <a:noFill/>
          <a:ln>
            <a:noFill/>
          </a:ln>
          <a:effectLst>
            <a:outerShdw blurRad="50799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1" type="ftr"/>
          </p:nvPr>
        </p:nvSpPr>
        <p:spPr>
          <a:xfrm>
            <a:off x="242046" y="6356350"/>
            <a:ext cx="2895600" cy="365125"/>
          </a:xfrm>
          <a:prstGeom prst="rect">
            <a:avLst/>
          </a:prstGeom>
          <a:noFill/>
          <a:ln>
            <a:noFill/>
          </a:ln>
          <a:effectLst>
            <a:outerShdw blurRad="50799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  <a:effectLst>
            <a:outerShdw blurRad="50799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ruleShadow.png" id="111" name="Shape 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307591"/>
            <a:ext cx="9144000" cy="1250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verlay-FullBackground.jpg" id="112" name="Shape 112"/>
          <p:cNvPicPr preferRelativeResize="0"/>
          <p:nvPr/>
        </p:nvPicPr>
        <p:blipFill rotWithShape="1">
          <a:blip r:embed="rId3">
            <a:alphaModFix/>
          </a:blip>
          <a:srcRect b="0" l="0" r="0" t="23333"/>
          <a:stretch/>
        </p:blipFill>
        <p:spPr>
          <a:xfrm>
            <a:off x="0" y="1425387"/>
            <a:ext cx="9144000" cy="543261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>
            <p:ph type="title"/>
          </p:nvPr>
        </p:nvSpPr>
        <p:spPr>
          <a:xfrm>
            <a:off x="779462" y="62753"/>
            <a:ext cx="7583488" cy="1283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lt1"/>
              </a:buClr>
              <a:buFont typeface="Libre Baskerville"/>
              <a:buNone/>
              <a:defRPr b="0" i="0" sz="4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 rot="5400000">
            <a:off x="2422525" y="185737"/>
            <a:ext cx="4297363" cy="75834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0175" lvl="0" marL="282575" marR="0" rtl="0" algn="l">
              <a:spcBef>
                <a:spcPts val="2000"/>
              </a:spcBef>
              <a:buClr>
                <a:schemeClr val="dk2"/>
              </a:buClr>
              <a:buSzPct val="100000"/>
              <a:buFont typeface="Lustria"/>
              <a:buChar char="•"/>
              <a:defRPr b="0" i="0" sz="24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-158750" lvl="1" marL="577850" marR="0" rtl="0" algn="l">
              <a:spcBef>
                <a:spcPts val="600"/>
              </a:spcBef>
              <a:buClr>
                <a:srgbClr val="848484"/>
              </a:buClr>
              <a:buSzPct val="100000"/>
              <a:buFont typeface="Lustria"/>
              <a:buChar char="•"/>
              <a:defRPr b="0" i="0" sz="22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-161925" lvl="2" marL="860425" marR="0" rtl="0" algn="l">
              <a:spcBef>
                <a:spcPts val="600"/>
              </a:spcBef>
              <a:buClr>
                <a:schemeClr val="dk2"/>
              </a:buClr>
              <a:buSzPct val="100000"/>
              <a:buFont typeface="Lustria"/>
              <a:buChar char="•"/>
              <a:defRPr b="0" i="0" sz="20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-177800" lvl="3" marL="1143000" marR="0" rtl="0" algn="l">
              <a:spcBef>
                <a:spcPts val="600"/>
              </a:spcBef>
              <a:buClr>
                <a:srgbClr val="848484"/>
              </a:buClr>
              <a:buSzPct val="100000"/>
              <a:buFont typeface="Lustria"/>
              <a:buChar char="•"/>
              <a:defRPr b="0" i="0" sz="18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-168275" lvl="4" marL="1425575" marR="0" rtl="0" algn="l">
              <a:spcBef>
                <a:spcPts val="600"/>
              </a:spcBef>
              <a:buClr>
                <a:schemeClr val="dk2"/>
              </a:buClr>
              <a:buSzPct val="100000"/>
              <a:buFont typeface="Lustria"/>
              <a:buChar char="•"/>
              <a:defRPr b="0" i="0" sz="18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0" type="dt"/>
          </p:nvPr>
        </p:nvSpPr>
        <p:spPr>
          <a:xfrm>
            <a:off x="6732493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1" type="ftr"/>
          </p:nvPr>
        </p:nvSpPr>
        <p:spPr>
          <a:xfrm>
            <a:off x="24204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FullBackground.jpg" id="119" name="Shape 119"/>
          <p:cNvPicPr preferRelativeResize="0"/>
          <p:nvPr/>
        </p:nvPicPr>
        <p:blipFill rotWithShape="1">
          <a:blip r:embed="rId2">
            <a:alphaModFix/>
          </a:blip>
          <a:srcRect b="0" l="0" r="14718" t="0"/>
          <a:stretch/>
        </p:blipFill>
        <p:spPr>
          <a:xfrm>
            <a:off x="0" y="4481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>
            <p:ph type="title"/>
          </p:nvPr>
        </p:nvSpPr>
        <p:spPr>
          <a:xfrm rot="5400000">
            <a:off x="5623718" y="2682081"/>
            <a:ext cx="5668962" cy="1219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lt1"/>
              </a:buClr>
              <a:buFont typeface="Libre Baskerville"/>
              <a:buNone/>
              <a:defRPr b="0" i="0" sz="4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 rot="5400000">
            <a:off x="1136649" y="100012"/>
            <a:ext cx="5668962" cy="63833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0175" lvl="0" marL="282575" marR="0" rtl="0" algn="l">
              <a:spcBef>
                <a:spcPts val="2000"/>
              </a:spcBef>
              <a:buClr>
                <a:schemeClr val="dk2"/>
              </a:buClr>
              <a:buSzPct val="100000"/>
              <a:buFont typeface="Lustria"/>
              <a:buChar char="•"/>
              <a:defRPr b="0" i="0" sz="24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-158750" lvl="1" marL="577850" marR="0" rtl="0" algn="l">
              <a:spcBef>
                <a:spcPts val="600"/>
              </a:spcBef>
              <a:buClr>
                <a:srgbClr val="848484"/>
              </a:buClr>
              <a:buSzPct val="100000"/>
              <a:buFont typeface="Lustria"/>
              <a:buChar char="•"/>
              <a:defRPr b="0" i="0" sz="22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-161925" lvl="2" marL="860425" marR="0" rtl="0" algn="l">
              <a:spcBef>
                <a:spcPts val="600"/>
              </a:spcBef>
              <a:buClr>
                <a:schemeClr val="dk2"/>
              </a:buClr>
              <a:buSzPct val="100000"/>
              <a:buFont typeface="Lustria"/>
              <a:buChar char="•"/>
              <a:defRPr b="0" i="0" sz="20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-177800" lvl="3" marL="1143000" marR="0" rtl="0" algn="l">
              <a:spcBef>
                <a:spcPts val="600"/>
              </a:spcBef>
              <a:buClr>
                <a:srgbClr val="848484"/>
              </a:buClr>
              <a:buSzPct val="100000"/>
              <a:buFont typeface="Lustria"/>
              <a:buChar char="•"/>
              <a:defRPr b="0" i="0" sz="18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-168275" lvl="4" marL="1425575" marR="0" rtl="0" algn="l">
              <a:spcBef>
                <a:spcPts val="600"/>
              </a:spcBef>
              <a:buClr>
                <a:schemeClr val="dk2"/>
              </a:buClr>
              <a:buSzPct val="100000"/>
              <a:buFont typeface="Lustria"/>
              <a:buChar char="•"/>
              <a:defRPr b="0" i="0" sz="18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0" type="dt"/>
          </p:nvPr>
        </p:nvSpPr>
        <p:spPr>
          <a:xfrm>
            <a:off x="7924800" y="6356350"/>
            <a:ext cx="1066799" cy="365125"/>
          </a:xfrm>
          <a:prstGeom prst="rect">
            <a:avLst/>
          </a:prstGeom>
          <a:noFill/>
          <a:ln>
            <a:noFill/>
          </a:ln>
          <a:effectLst>
            <a:outerShdw blurRad="50799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1" type="ftr"/>
          </p:nvPr>
        </p:nvSpPr>
        <p:spPr>
          <a:xfrm>
            <a:off x="24204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  <p:pic>
        <p:nvPicPr>
          <p:cNvPr descr="overlay-ruleShadow.png" id="125" name="Shape 125"/>
          <p:cNvPicPr preferRelativeResize="0"/>
          <p:nvPr/>
        </p:nvPicPr>
        <p:blipFill rotWithShape="1">
          <a:blip r:embed="rId3">
            <a:alphaModFix/>
          </a:blip>
          <a:srcRect b="0" l="0" r="25031" t="0"/>
          <a:stretch/>
        </p:blipFill>
        <p:spPr>
          <a:xfrm flipH="1" rot="5400000">
            <a:off x="4421262" y="3365074"/>
            <a:ext cx="6855164" cy="125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2749050" y="998400"/>
            <a:ext cx="3645900" cy="486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2992950" y="1323600"/>
            <a:ext cx="3158100" cy="42108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 txBox="1"/>
          <p:nvPr>
            <p:ph type="ctrTitle"/>
          </p:nvPr>
        </p:nvSpPr>
        <p:spPr>
          <a:xfrm>
            <a:off x="3096250" y="2169600"/>
            <a:ext cx="2951400" cy="2112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" type="subTitle"/>
          </p:nvPr>
        </p:nvSpPr>
        <p:spPr>
          <a:xfrm>
            <a:off x="3096362" y="4355907"/>
            <a:ext cx="2951400" cy="935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2" type="sldNum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509550" y="1898500"/>
            <a:ext cx="8124900" cy="2397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2" type="sldNum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 txBox="1"/>
          <p:nvPr>
            <p:ph type="title"/>
          </p:nvPr>
        </p:nvSpPr>
        <p:spPr>
          <a:xfrm>
            <a:off x="311700" y="521800"/>
            <a:ext cx="8520600" cy="834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3" name="Shape 143"/>
          <p:cNvSpPr txBox="1"/>
          <p:nvPr>
            <p:ph idx="12" type="sldNum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521800"/>
            <a:ext cx="8520600" cy="834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147" name="Shape 147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148" name="Shape 148"/>
          <p:cNvSpPr txBox="1"/>
          <p:nvPr>
            <p:ph idx="12" type="sldNum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311700" y="521800"/>
            <a:ext cx="8520600" cy="834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51" name="Shape 151"/>
          <p:cNvSpPr txBox="1"/>
          <p:nvPr>
            <p:ph idx="12" type="sldNum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FullBackground.jpg" id="23" name="Shape 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48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 txBox="1"/>
          <p:nvPr>
            <p:ph idx="10" type="dt"/>
          </p:nvPr>
        </p:nvSpPr>
        <p:spPr>
          <a:xfrm>
            <a:off x="6732493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24204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311700" y="1855170"/>
            <a:ext cx="2808000" cy="423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155" name="Shape 155"/>
          <p:cNvSpPr txBox="1"/>
          <p:nvPr>
            <p:ph idx="12" type="sldNum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dk2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12" type="sldNum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4572000" y="-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61" name="Shape 161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2" name="Shape 162"/>
          <p:cNvSpPr txBox="1"/>
          <p:nvPr>
            <p:ph type="title"/>
          </p:nvPr>
        </p:nvSpPr>
        <p:spPr>
          <a:xfrm>
            <a:off x="265500" y="1477266"/>
            <a:ext cx="4045200" cy="2244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63" name="Shape 163"/>
          <p:cNvSpPr txBox="1"/>
          <p:nvPr>
            <p:ph idx="1" type="subTitle"/>
          </p:nvPr>
        </p:nvSpPr>
        <p:spPr>
          <a:xfrm>
            <a:off x="265500" y="3793601"/>
            <a:ext cx="4045200" cy="179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64" name="Shape 164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5" name="Shape 165"/>
          <p:cNvSpPr txBox="1"/>
          <p:nvPr>
            <p:ph idx="12" type="sldNum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x="319500" y="5640766"/>
            <a:ext cx="5998800" cy="798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168" name="Shape 168"/>
          <p:cNvSpPr txBox="1"/>
          <p:nvPr>
            <p:ph idx="12" type="sldNum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 txBox="1"/>
          <p:nvPr>
            <p:ph type="title"/>
          </p:nvPr>
        </p:nvSpPr>
        <p:spPr>
          <a:xfrm>
            <a:off x="311700" y="1644133"/>
            <a:ext cx="8520600" cy="2146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311700" y="3892600"/>
            <a:ext cx="8520600" cy="142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73" name="Shape 173"/>
          <p:cNvSpPr txBox="1"/>
          <p:nvPr>
            <p:ph idx="12" type="sldNum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12" type="sldNum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FullBackground.jpg" id="28" name="Shape 28"/>
          <p:cNvPicPr preferRelativeResize="0"/>
          <p:nvPr/>
        </p:nvPicPr>
        <p:blipFill rotWithShape="1">
          <a:blip r:embed="rId2">
            <a:alphaModFix/>
          </a:blip>
          <a:srcRect b="0" l="0" r="0" t="50000"/>
          <a:stretch/>
        </p:blipFill>
        <p:spPr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29"/>
          <p:cNvSpPr txBox="1"/>
          <p:nvPr>
            <p:ph type="ctrTitle"/>
          </p:nvPr>
        </p:nvSpPr>
        <p:spPr>
          <a:xfrm>
            <a:off x="779462" y="1918447"/>
            <a:ext cx="7583488" cy="147002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lt1"/>
              </a:buClr>
              <a:buFont typeface="Libre Baskerville"/>
              <a:buNone/>
              <a:defRPr b="0" i="0" sz="4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0" name="Shape 30"/>
          <p:cNvSpPr txBox="1"/>
          <p:nvPr>
            <p:ph idx="1" type="subTitle"/>
          </p:nvPr>
        </p:nvSpPr>
        <p:spPr>
          <a:xfrm>
            <a:off x="779462" y="3478305"/>
            <a:ext cx="758348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00"/>
              </a:spcBef>
              <a:buClr>
                <a:schemeClr val="dk2"/>
              </a:buClr>
              <a:buFont typeface="Lustria"/>
              <a:buNone/>
              <a:defRPr b="0" i="0" sz="18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ctr">
              <a:spcBef>
                <a:spcPts val="600"/>
              </a:spcBef>
              <a:buClr>
                <a:srgbClr val="848484"/>
              </a:buClr>
              <a:buFont typeface="Lustria"/>
              <a:buNone/>
              <a:defRPr b="0" i="0" sz="2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ctr">
              <a:spcBef>
                <a:spcPts val="600"/>
              </a:spcBef>
              <a:buClr>
                <a:schemeClr val="lt1"/>
              </a:buClr>
              <a:buFont typeface="Lustria"/>
              <a:buNone/>
              <a:defRPr b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ctr">
              <a:spcBef>
                <a:spcPts val="600"/>
              </a:spcBef>
              <a:buClr>
                <a:srgbClr val="848484"/>
              </a:buClr>
              <a:buFont typeface="Lustria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ctr">
              <a:spcBef>
                <a:spcPts val="600"/>
              </a:spcBef>
              <a:buClr>
                <a:schemeClr val="lt1"/>
              </a:buClr>
              <a:buFont typeface="Lustria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ctr">
              <a:spcBef>
                <a:spcPts val="4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ctr">
              <a:spcBef>
                <a:spcPts val="4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ctr">
              <a:spcBef>
                <a:spcPts val="4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ctr">
              <a:spcBef>
                <a:spcPts val="4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0" type="dt"/>
          </p:nvPr>
        </p:nvSpPr>
        <p:spPr>
          <a:xfrm>
            <a:off x="6732493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1" type="ftr"/>
          </p:nvPr>
        </p:nvSpPr>
        <p:spPr>
          <a:xfrm>
            <a:off x="24204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  <p:pic>
        <p:nvPicPr>
          <p:cNvPr descr="overlay-ruleShadow.png" id="34" name="Shape 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03983"/>
            <a:ext cx="9144000" cy="125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ruleShadow.png" id="36" name="Shape 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307591"/>
            <a:ext cx="9144000" cy="1250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verlay-FullBackground.jpg" id="37" name="Shape 37"/>
          <p:cNvPicPr preferRelativeResize="0"/>
          <p:nvPr/>
        </p:nvPicPr>
        <p:blipFill rotWithShape="1">
          <a:blip r:embed="rId3">
            <a:alphaModFix/>
          </a:blip>
          <a:srcRect b="0" l="0" r="0" t="23333"/>
          <a:stretch/>
        </p:blipFill>
        <p:spPr>
          <a:xfrm>
            <a:off x="0" y="1425387"/>
            <a:ext cx="9144000" cy="543261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 txBox="1"/>
          <p:nvPr>
            <p:ph type="title"/>
          </p:nvPr>
        </p:nvSpPr>
        <p:spPr>
          <a:xfrm>
            <a:off x="779462" y="62753"/>
            <a:ext cx="7583488" cy="1283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lt1"/>
              </a:buClr>
              <a:buFont typeface="Libre Baskerville"/>
              <a:buNone/>
              <a:defRPr b="0" i="0" sz="4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779462" y="1828800"/>
            <a:ext cx="7583488" cy="4297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0175" lvl="0" marL="282575" marR="0" rtl="0" algn="l">
              <a:spcBef>
                <a:spcPts val="2000"/>
              </a:spcBef>
              <a:buClr>
                <a:schemeClr val="dk2"/>
              </a:buClr>
              <a:buSzPct val="100000"/>
              <a:buFont typeface="Lustria"/>
              <a:buChar char="•"/>
              <a:defRPr b="0" i="0" sz="24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-158750" lvl="1" marL="577850" marR="0" rtl="0" algn="l">
              <a:spcBef>
                <a:spcPts val="600"/>
              </a:spcBef>
              <a:buClr>
                <a:srgbClr val="848484"/>
              </a:buClr>
              <a:buSzPct val="100000"/>
              <a:buFont typeface="Lustria"/>
              <a:buChar char="•"/>
              <a:defRPr b="0" i="0" sz="22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-161925" lvl="2" marL="860425" marR="0" rtl="0" algn="l">
              <a:spcBef>
                <a:spcPts val="600"/>
              </a:spcBef>
              <a:buClr>
                <a:schemeClr val="dk2"/>
              </a:buClr>
              <a:buSzPct val="100000"/>
              <a:buFont typeface="Lustria"/>
              <a:buChar char="•"/>
              <a:defRPr b="0" i="0" sz="20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-177800" lvl="3" marL="1143000" marR="0" rtl="0" algn="l">
              <a:spcBef>
                <a:spcPts val="600"/>
              </a:spcBef>
              <a:buClr>
                <a:srgbClr val="848484"/>
              </a:buClr>
              <a:buSzPct val="100000"/>
              <a:buFont typeface="Lustria"/>
              <a:buChar char="•"/>
              <a:defRPr b="0" i="0" sz="18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-168275" lvl="4" marL="1425575" marR="0" rtl="0" algn="l">
              <a:spcBef>
                <a:spcPts val="600"/>
              </a:spcBef>
              <a:buClr>
                <a:schemeClr val="dk2"/>
              </a:buClr>
              <a:buSzPct val="100000"/>
              <a:buFont typeface="Lustria"/>
              <a:buChar char="•"/>
              <a:defRPr b="0" i="0" sz="18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0" type="dt"/>
          </p:nvPr>
        </p:nvSpPr>
        <p:spPr>
          <a:xfrm>
            <a:off x="6732493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24204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 with Picture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FullBackground.jpg" id="44" name="Shape 44"/>
          <p:cNvPicPr preferRelativeResize="0"/>
          <p:nvPr/>
        </p:nvPicPr>
        <p:blipFill rotWithShape="1">
          <a:blip r:embed="rId2">
            <a:alphaModFix/>
          </a:blip>
          <a:srcRect b="0" l="0" r="0" t="50000"/>
          <a:stretch/>
        </p:blipFill>
        <p:spPr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Shape 45"/>
          <p:cNvSpPr txBox="1"/>
          <p:nvPr>
            <p:ph type="ctrTitle"/>
          </p:nvPr>
        </p:nvSpPr>
        <p:spPr>
          <a:xfrm>
            <a:off x="779462" y="789081"/>
            <a:ext cx="7583488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lt1"/>
              </a:buClr>
              <a:buFont typeface="Libre Baskerville"/>
              <a:buNone/>
              <a:defRPr b="0" i="0" sz="4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6" name="Shape 46"/>
          <p:cNvSpPr txBox="1"/>
          <p:nvPr>
            <p:ph idx="1" type="subTitle"/>
          </p:nvPr>
        </p:nvSpPr>
        <p:spPr>
          <a:xfrm>
            <a:off x="779462" y="4724400"/>
            <a:ext cx="7583486" cy="138504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300"/>
              </a:spcBef>
              <a:buClr>
                <a:schemeClr val="dk2"/>
              </a:buClr>
              <a:buFont typeface="Lustria"/>
              <a:buNone/>
              <a:defRPr b="0" i="0" sz="18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ctr">
              <a:spcBef>
                <a:spcPts val="600"/>
              </a:spcBef>
              <a:buClr>
                <a:srgbClr val="848484"/>
              </a:buClr>
              <a:buFont typeface="Lustria"/>
              <a:buNone/>
              <a:defRPr b="0" i="0" sz="2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ctr">
              <a:spcBef>
                <a:spcPts val="600"/>
              </a:spcBef>
              <a:buClr>
                <a:schemeClr val="lt1"/>
              </a:buClr>
              <a:buFont typeface="Lustria"/>
              <a:buNone/>
              <a:defRPr b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ctr">
              <a:spcBef>
                <a:spcPts val="600"/>
              </a:spcBef>
              <a:buClr>
                <a:srgbClr val="848484"/>
              </a:buClr>
              <a:buFont typeface="Lustria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ctr">
              <a:spcBef>
                <a:spcPts val="600"/>
              </a:spcBef>
              <a:buClr>
                <a:schemeClr val="lt1"/>
              </a:buClr>
              <a:buFont typeface="Lustria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ctr">
              <a:spcBef>
                <a:spcPts val="4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ctr">
              <a:spcBef>
                <a:spcPts val="4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ctr">
              <a:spcBef>
                <a:spcPts val="4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ctr">
              <a:spcBef>
                <a:spcPts val="4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6732493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24204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  <p:pic>
        <p:nvPicPr>
          <p:cNvPr descr="overlay-ruleShadow.png" id="50" name="Shape 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03983"/>
            <a:ext cx="9144000" cy="12501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Shape 51"/>
          <p:cNvSpPr/>
          <p:nvPr>
            <p:ph idx="2" type="pic"/>
          </p:nvPr>
        </p:nvSpPr>
        <p:spPr>
          <a:xfrm>
            <a:off x="3677371" y="2564084"/>
            <a:ext cx="1789259" cy="1729830"/>
          </a:xfrm>
          <a:prstGeom prst="ellipse">
            <a:avLst/>
          </a:prstGeom>
          <a:noFill/>
          <a:ln cap="flat" cmpd="sng" w="1270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2000"/>
              </a:spcBef>
              <a:buClr>
                <a:schemeClr val="lt1"/>
              </a:buClr>
              <a:buFont typeface="Lustria"/>
              <a:buNone/>
              <a:defRPr b="0" i="0" sz="16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-158750" lvl="1" marL="577850" marR="0" rtl="0" algn="l">
              <a:spcBef>
                <a:spcPts val="600"/>
              </a:spcBef>
              <a:buClr>
                <a:srgbClr val="848484"/>
              </a:buClr>
              <a:buSzPct val="100000"/>
              <a:buFont typeface="Lustria"/>
              <a:buChar char="•"/>
              <a:defRPr b="0" i="0" sz="22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-161925" lvl="2" marL="860425" marR="0" rtl="0" algn="l">
              <a:spcBef>
                <a:spcPts val="600"/>
              </a:spcBef>
              <a:buClr>
                <a:schemeClr val="dk2"/>
              </a:buClr>
              <a:buSzPct val="100000"/>
              <a:buFont typeface="Lustria"/>
              <a:buChar char="•"/>
              <a:defRPr b="0" i="0" sz="20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-177800" lvl="3" marL="1143000" marR="0" rtl="0" algn="l">
              <a:spcBef>
                <a:spcPts val="600"/>
              </a:spcBef>
              <a:buClr>
                <a:srgbClr val="848484"/>
              </a:buClr>
              <a:buSzPct val="100000"/>
              <a:buFont typeface="Lustria"/>
              <a:buChar char="•"/>
              <a:defRPr b="0" i="0" sz="18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-168275" lvl="4" marL="1425575" marR="0" rtl="0" algn="l">
              <a:spcBef>
                <a:spcPts val="600"/>
              </a:spcBef>
              <a:buClr>
                <a:schemeClr val="dk2"/>
              </a:buClr>
              <a:buSzPct val="100000"/>
              <a:buFont typeface="Lustria"/>
              <a:buChar char="•"/>
              <a:defRPr b="0" i="0" sz="18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ruleShadow.png" id="53" name="Shape 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446983"/>
            <a:ext cx="9144000" cy="1250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verlay-FullBackground.jpg" id="54" name="Shape 54"/>
          <p:cNvPicPr preferRelativeResize="0"/>
          <p:nvPr/>
        </p:nvPicPr>
        <p:blipFill rotWithShape="1">
          <a:blip r:embed="rId3">
            <a:alphaModFix/>
          </a:blip>
          <a:srcRect b="0" l="0" r="0" t="66667"/>
          <a:stretch/>
        </p:blipFill>
        <p:spPr>
          <a:xfrm>
            <a:off x="0" y="4572000"/>
            <a:ext cx="9144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>
            <p:ph type="title"/>
          </p:nvPr>
        </p:nvSpPr>
        <p:spPr>
          <a:xfrm>
            <a:off x="779462" y="2971800"/>
            <a:ext cx="7583486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lt1"/>
              </a:buClr>
              <a:buFont typeface="Libre Baskerville"/>
              <a:buNone/>
              <a:defRPr b="0" i="0" sz="4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779462" y="4724400"/>
            <a:ext cx="7583486" cy="13984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00"/>
              </a:spcBef>
              <a:buClr>
                <a:schemeClr val="dk2"/>
              </a:buClr>
              <a:buFont typeface="Lustria"/>
              <a:buNone/>
              <a:defRPr b="0" i="0" sz="18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600"/>
              </a:spcBef>
              <a:buClr>
                <a:srgbClr val="848484"/>
              </a:buClr>
              <a:buFont typeface="Lustria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600"/>
              </a:spcBef>
              <a:buClr>
                <a:schemeClr val="lt1"/>
              </a:buClr>
              <a:buFont typeface="Lustria"/>
              <a:buNone/>
              <a:defRPr b="0" i="0" sz="16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600"/>
              </a:spcBef>
              <a:buClr>
                <a:srgbClr val="848484"/>
              </a:buClr>
              <a:buFont typeface="Lustria"/>
              <a:buNone/>
              <a:defRPr b="0" i="0" sz="14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600"/>
              </a:spcBef>
              <a:buClr>
                <a:schemeClr val="lt1"/>
              </a:buClr>
              <a:buFont typeface="Lustria"/>
              <a:buNone/>
              <a:defRPr b="0" i="0" sz="14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28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28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28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28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0" type="dt"/>
          </p:nvPr>
        </p:nvSpPr>
        <p:spPr>
          <a:xfrm>
            <a:off x="6732493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24204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ruleShadow.png" id="61" name="Shape 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307591"/>
            <a:ext cx="9144000" cy="1250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verlay-FullBackground.jpg" id="62" name="Shape 62"/>
          <p:cNvPicPr preferRelativeResize="0"/>
          <p:nvPr/>
        </p:nvPicPr>
        <p:blipFill rotWithShape="1">
          <a:blip r:embed="rId3">
            <a:alphaModFix/>
          </a:blip>
          <a:srcRect b="0" l="0" r="0" t="23333"/>
          <a:stretch/>
        </p:blipFill>
        <p:spPr>
          <a:xfrm>
            <a:off x="0" y="1425387"/>
            <a:ext cx="9144000" cy="543261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>
            <p:ph type="title"/>
          </p:nvPr>
        </p:nvSpPr>
        <p:spPr>
          <a:xfrm>
            <a:off x="779462" y="62753"/>
            <a:ext cx="7583488" cy="1283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lt1"/>
              </a:buClr>
              <a:buFont typeface="Libre Baskerville"/>
              <a:buNone/>
              <a:defRPr b="0" i="0" sz="4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779462" y="1828800"/>
            <a:ext cx="3566159" cy="4297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5575" lvl="0" marL="282575" marR="0" rtl="0" algn="l">
              <a:spcBef>
                <a:spcPts val="2000"/>
              </a:spcBef>
              <a:buClr>
                <a:schemeClr val="dk2"/>
              </a:buClr>
              <a:buSzPct val="100000"/>
              <a:buFont typeface="Lustria"/>
              <a:buChar char="•"/>
              <a:defRPr b="0" i="0" sz="20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-184150" lvl="1" marL="577850" marR="0" rtl="0" algn="l">
              <a:spcBef>
                <a:spcPts val="600"/>
              </a:spcBef>
              <a:buClr>
                <a:srgbClr val="848484"/>
              </a:buClr>
              <a:buSzPct val="100000"/>
              <a:buFont typeface="Lustria"/>
              <a:buChar char="•"/>
              <a:defRPr b="0" i="0" sz="18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-174625" lvl="2" marL="860425" marR="0" rtl="0" algn="l">
              <a:spcBef>
                <a:spcPts val="600"/>
              </a:spcBef>
              <a:buClr>
                <a:schemeClr val="dk2"/>
              </a:buClr>
              <a:buSzPct val="100000"/>
              <a:buFont typeface="Lustria"/>
              <a:buChar char="•"/>
              <a:defRPr b="0" i="0" sz="18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-177800" lvl="3" marL="1143000" marR="0" rtl="0" algn="l">
              <a:spcBef>
                <a:spcPts val="600"/>
              </a:spcBef>
              <a:buClr>
                <a:srgbClr val="848484"/>
              </a:buClr>
              <a:buSzPct val="100000"/>
              <a:buFont typeface="Lustria"/>
              <a:buChar char="•"/>
              <a:defRPr b="0" i="0" sz="18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-168275" lvl="4" marL="1425575" marR="0" rtl="0" algn="l">
              <a:spcBef>
                <a:spcPts val="600"/>
              </a:spcBef>
              <a:buClr>
                <a:schemeClr val="dk2"/>
              </a:buClr>
              <a:buSzPct val="100000"/>
              <a:buFont typeface="Lustria"/>
              <a:buChar char="•"/>
              <a:defRPr b="0" i="0" sz="18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2" type="body"/>
          </p:nvPr>
        </p:nvSpPr>
        <p:spPr>
          <a:xfrm>
            <a:off x="4796791" y="1828800"/>
            <a:ext cx="3566159" cy="4297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5575" lvl="0" marL="282575" marR="0" rtl="0" algn="l">
              <a:spcBef>
                <a:spcPts val="2000"/>
              </a:spcBef>
              <a:buClr>
                <a:schemeClr val="dk2"/>
              </a:buClr>
              <a:buSzPct val="100000"/>
              <a:buFont typeface="Lustria"/>
              <a:buChar char="•"/>
              <a:defRPr b="0" i="0" sz="20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-184150" lvl="1" marL="577850" marR="0" rtl="0" algn="l">
              <a:spcBef>
                <a:spcPts val="600"/>
              </a:spcBef>
              <a:buClr>
                <a:srgbClr val="848484"/>
              </a:buClr>
              <a:buSzPct val="100000"/>
              <a:buFont typeface="Lustria"/>
              <a:buChar char="•"/>
              <a:defRPr b="0" i="0" sz="18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-174625" lvl="2" marL="860425" marR="0" rtl="0" algn="l">
              <a:spcBef>
                <a:spcPts val="600"/>
              </a:spcBef>
              <a:buClr>
                <a:schemeClr val="dk2"/>
              </a:buClr>
              <a:buSzPct val="100000"/>
              <a:buFont typeface="Lustria"/>
              <a:buChar char="•"/>
              <a:defRPr b="0" i="0" sz="18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-177800" lvl="3" marL="1143000" marR="0" rtl="0" algn="l">
              <a:spcBef>
                <a:spcPts val="600"/>
              </a:spcBef>
              <a:buClr>
                <a:srgbClr val="848484"/>
              </a:buClr>
              <a:buSzPct val="100000"/>
              <a:buFont typeface="Lustria"/>
              <a:buChar char="•"/>
              <a:defRPr b="0" i="0" sz="18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-168275" lvl="4" marL="1425575" marR="0" rtl="0" algn="l">
              <a:spcBef>
                <a:spcPts val="600"/>
              </a:spcBef>
              <a:buClr>
                <a:schemeClr val="dk2"/>
              </a:buClr>
              <a:buSzPct val="100000"/>
              <a:buFont typeface="Lustria"/>
              <a:buChar char="•"/>
              <a:defRPr b="0" i="0" sz="18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0" type="dt"/>
          </p:nvPr>
        </p:nvSpPr>
        <p:spPr>
          <a:xfrm>
            <a:off x="6732493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1" type="ftr"/>
          </p:nvPr>
        </p:nvSpPr>
        <p:spPr>
          <a:xfrm>
            <a:off x="24204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ruleShadow.png" id="70" name="Shape 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307591"/>
            <a:ext cx="9144000" cy="1250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verlay-FullBackground.jpg" id="71" name="Shape 71"/>
          <p:cNvPicPr preferRelativeResize="0"/>
          <p:nvPr/>
        </p:nvPicPr>
        <p:blipFill rotWithShape="1">
          <a:blip r:embed="rId3">
            <a:alphaModFix/>
          </a:blip>
          <a:srcRect b="0" l="0" r="0" t="23333"/>
          <a:stretch/>
        </p:blipFill>
        <p:spPr>
          <a:xfrm>
            <a:off x="0" y="1425387"/>
            <a:ext cx="9144000" cy="543261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>
            <p:ph type="title"/>
          </p:nvPr>
        </p:nvSpPr>
        <p:spPr>
          <a:xfrm>
            <a:off x="779462" y="62753"/>
            <a:ext cx="7583488" cy="1283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lt1"/>
              </a:buClr>
              <a:buFont typeface="Libre Baskerville"/>
              <a:buNone/>
              <a:defRPr b="0" i="0" sz="4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779462" y="1524000"/>
            <a:ext cx="3566159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2"/>
              </a:buClr>
              <a:buFont typeface="Lustria"/>
              <a:buNone/>
              <a:defRPr b="0" i="0" sz="28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600"/>
              </a:spcBef>
              <a:buClr>
                <a:srgbClr val="848484"/>
              </a:buClr>
              <a:buFont typeface="Lustria"/>
              <a:buNone/>
              <a:defRPr b="1" i="0" sz="20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600"/>
              </a:spcBef>
              <a:buClr>
                <a:schemeClr val="dk2"/>
              </a:buClr>
              <a:buFont typeface="Lustria"/>
              <a:buNone/>
              <a:defRPr b="1" i="0" sz="18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600"/>
              </a:spcBef>
              <a:buClr>
                <a:srgbClr val="848484"/>
              </a:buClr>
              <a:buFont typeface="Lustria"/>
              <a:buNone/>
              <a:defRPr b="1" i="0" sz="16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600"/>
              </a:spcBef>
              <a:buClr>
                <a:schemeClr val="dk2"/>
              </a:buClr>
              <a:buFont typeface="Lustria"/>
              <a:buNone/>
              <a:defRPr b="1" i="0" sz="16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2" type="body"/>
          </p:nvPr>
        </p:nvSpPr>
        <p:spPr>
          <a:xfrm>
            <a:off x="779462" y="2393575"/>
            <a:ext cx="3566159" cy="37325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5575" lvl="0" marL="282575" marR="0" rtl="0" algn="l">
              <a:spcBef>
                <a:spcPts val="2000"/>
              </a:spcBef>
              <a:buClr>
                <a:schemeClr val="dk2"/>
              </a:buClr>
              <a:buSzPct val="100000"/>
              <a:buFont typeface="Lustria"/>
              <a:buChar char="•"/>
              <a:defRPr b="0" i="0" sz="20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-184150" lvl="1" marL="577850" marR="0" rtl="0" algn="l">
              <a:spcBef>
                <a:spcPts val="600"/>
              </a:spcBef>
              <a:buClr>
                <a:srgbClr val="848484"/>
              </a:buClr>
              <a:buSzPct val="100000"/>
              <a:buFont typeface="Lustria"/>
              <a:buChar char="•"/>
              <a:defRPr b="0" i="0" sz="18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-174625" lvl="2" marL="860425" marR="0" rtl="0" algn="l">
              <a:spcBef>
                <a:spcPts val="600"/>
              </a:spcBef>
              <a:buClr>
                <a:schemeClr val="dk2"/>
              </a:buClr>
              <a:buSzPct val="100000"/>
              <a:buFont typeface="Lustria"/>
              <a:buChar char="•"/>
              <a:defRPr b="0" i="0" sz="18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-177800" lvl="3" marL="1143000" marR="0" rtl="0" algn="l">
              <a:spcBef>
                <a:spcPts val="600"/>
              </a:spcBef>
              <a:buClr>
                <a:srgbClr val="848484"/>
              </a:buClr>
              <a:buSzPct val="100000"/>
              <a:buFont typeface="Lustria"/>
              <a:buChar char="•"/>
              <a:defRPr b="0" i="0" sz="18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-168275" lvl="4" marL="1425575" marR="0" rtl="0" algn="l">
              <a:spcBef>
                <a:spcPts val="600"/>
              </a:spcBef>
              <a:buClr>
                <a:schemeClr val="dk2"/>
              </a:buClr>
              <a:buSzPct val="100000"/>
              <a:buFont typeface="Lustria"/>
              <a:buChar char="•"/>
              <a:defRPr b="0" i="0" sz="18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3" type="body"/>
          </p:nvPr>
        </p:nvSpPr>
        <p:spPr>
          <a:xfrm>
            <a:off x="4796791" y="1524000"/>
            <a:ext cx="3566159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2"/>
              </a:buClr>
              <a:buFont typeface="Lustria"/>
              <a:buNone/>
              <a:defRPr b="0" i="0" sz="28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600"/>
              </a:spcBef>
              <a:buClr>
                <a:srgbClr val="848484"/>
              </a:buClr>
              <a:buFont typeface="Lustria"/>
              <a:buNone/>
              <a:defRPr b="1" i="0" sz="20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600"/>
              </a:spcBef>
              <a:buClr>
                <a:schemeClr val="dk2"/>
              </a:buClr>
              <a:buFont typeface="Lustria"/>
              <a:buNone/>
              <a:defRPr b="1" i="0" sz="18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600"/>
              </a:spcBef>
              <a:buClr>
                <a:srgbClr val="848484"/>
              </a:buClr>
              <a:buFont typeface="Lustria"/>
              <a:buNone/>
              <a:defRPr b="1" i="0" sz="16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600"/>
              </a:spcBef>
              <a:buClr>
                <a:schemeClr val="dk2"/>
              </a:buClr>
              <a:buFont typeface="Lustria"/>
              <a:buNone/>
              <a:defRPr b="1" i="0" sz="16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4" type="body"/>
          </p:nvPr>
        </p:nvSpPr>
        <p:spPr>
          <a:xfrm>
            <a:off x="4796791" y="2393575"/>
            <a:ext cx="3566159" cy="37325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5575" lvl="0" marL="282575" marR="0" rtl="0" algn="l">
              <a:spcBef>
                <a:spcPts val="2000"/>
              </a:spcBef>
              <a:buClr>
                <a:schemeClr val="dk2"/>
              </a:buClr>
              <a:buSzPct val="100000"/>
              <a:buFont typeface="Lustria"/>
              <a:buChar char="•"/>
              <a:defRPr b="0" i="0" sz="20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-184150" lvl="1" marL="577850" marR="0" rtl="0" algn="l">
              <a:spcBef>
                <a:spcPts val="600"/>
              </a:spcBef>
              <a:buClr>
                <a:srgbClr val="848484"/>
              </a:buClr>
              <a:buSzPct val="100000"/>
              <a:buFont typeface="Lustria"/>
              <a:buChar char="•"/>
              <a:defRPr b="0" i="0" sz="18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-174625" lvl="2" marL="860425" marR="0" rtl="0" algn="l">
              <a:spcBef>
                <a:spcPts val="600"/>
              </a:spcBef>
              <a:buClr>
                <a:schemeClr val="dk2"/>
              </a:buClr>
              <a:buSzPct val="100000"/>
              <a:buFont typeface="Lustria"/>
              <a:buChar char="•"/>
              <a:defRPr b="0" i="0" sz="18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-177800" lvl="3" marL="1143000" marR="0" rtl="0" algn="l">
              <a:spcBef>
                <a:spcPts val="600"/>
              </a:spcBef>
              <a:buClr>
                <a:srgbClr val="848484"/>
              </a:buClr>
              <a:buSzPct val="100000"/>
              <a:buFont typeface="Lustria"/>
              <a:buChar char="•"/>
              <a:defRPr b="0" i="0" sz="18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-168275" lvl="4" marL="1425575" marR="0" rtl="0" algn="l">
              <a:spcBef>
                <a:spcPts val="600"/>
              </a:spcBef>
              <a:buClr>
                <a:schemeClr val="dk2"/>
              </a:buClr>
              <a:buSzPct val="100000"/>
              <a:buFont typeface="Lustria"/>
              <a:buChar char="•"/>
              <a:defRPr b="0" i="0" sz="18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6732493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24204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FullBackground.jpg" id="81" name="Shape 81"/>
          <p:cNvPicPr preferRelativeResize="0"/>
          <p:nvPr/>
        </p:nvPicPr>
        <p:blipFill rotWithShape="1">
          <a:blip r:embed="rId2">
            <a:alphaModFix/>
          </a:blip>
          <a:srcRect b="0" l="50000" r="0" t="0"/>
          <a:stretch/>
        </p:blipFill>
        <p:spPr>
          <a:xfrm>
            <a:off x="4572000" y="4481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>
            <p:ph type="title"/>
          </p:nvPr>
        </p:nvSpPr>
        <p:spPr>
          <a:xfrm>
            <a:off x="301752" y="273048"/>
            <a:ext cx="3962399" cy="169022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lt1"/>
              </a:buClr>
              <a:buFont typeface="Libre Baskerville"/>
              <a:buNone/>
              <a:defRPr b="0" i="0" sz="3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4866401" y="273050"/>
            <a:ext cx="3959352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0175" lvl="0" marL="282575" marR="0" rtl="0" algn="l">
              <a:spcBef>
                <a:spcPts val="2000"/>
              </a:spcBef>
              <a:buClr>
                <a:schemeClr val="dk2"/>
              </a:buClr>
              <a:buSzPct val="100000"/>
              <a:buFont typeface="Lustria"/>
              <a:buChar char="•"/>
              <a:defRPr b="0" i="0" sz="24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-158750" lvl="1" marL="577850" marR="0" rtl="0" algn="l">
              <a:spcBef>
                <a:spcPts val="600"/>
              </a:spcBef>
              <a:buClr>
                <a:srgbClr val="848484"/>
              </a:buClr>
              <a:buSzPct val="100000"/>
              <a:buFont typeface="Lustria"/>
              <a:buChar char="•"/>
              <a:defRPr b="0" i="0" sz="22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-161925" lvl="2" marL="860425" marR="0" rtl="0" algn="l">
              <a:spcBef>
                <a:spcPts val="600"/>
              </a:spcBef>
              <a:buClr>
                <a:schemeClr val="dk2"/>
              </a:buClr>
              <a:buSzPct val="100000"/>
              <a:buFont typeface="Lustria"/>
              <a:buChar char="•"/>
              <a:defRPr b="0" i="0" sz="20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-177800" lvl="3" marL="1143000" marR="0" rtl="0" algn="l">
              <a:spcBef>
                <a:spcPts val="600"/>
              </a:spcBef>
              <a:buClr>
                <a:srgbClr val="848484"/>
              </a:buClr>
              <a:buSzPct val="100000"/>
              <a:buFont typeface="Lustria"/>
              <a:buChar char="•"/>
              <a:defRPr b="0" i="0" sz="18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-168275" lvl="4" marL="1425575" marR="0" rtl="0" algn="l">
              <a:spcBef>
                <a:spcPts val="600"/>
              </a:spcBef>
              <a:buClr>
                <a:schemeClr val="dk2"/>
              </a:buClr>
              <a:buSzPct val="100000"/>
              <a:buFont typeface="Lustria"/>
              <a:buChar char="•"/>
              <a:defRPr b="0" i="0" sz="18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2" type="body"/>
          </p:nvPr>
        </p:nvSpPr>
        <p:spPr>
          <a:xfrm>
            <a:off x="301752" y="1975103"/>
            <a:ext cx="3962399" cy="3200401"/>
          </a:xfrm>
          <a:prstGeom prst="rect">
            <a:avLst/>
          </a:prstGeom>
          <a:noFill/>
          <a:ln>
            <a:noFill/>
          </a:ln>
          <a:effectLst>
            <a:outerShdw blurRad="50799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10000"/>
              </a:lnSpc>
              <a:spcBef>
                <a:spcPts val="2000"/>
              </a:spcBef>
              <a:buClr>
                <a:schemeClr val="lt1"/>
              </a:buClr>
              <a:buFont typeface="Lustria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600"/>
              </a:spcBef>
              <a:buClr>
                <a:srgbClr val="848484"/>
              </a:buClr>
              <a:buFont typeface="Lustria"/>
              <a:buNone/>
              <a:defRPr b="0" i="0" sz="12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600"/>
              </a:spcBef>
              <a:buClr>
                <a:schemeClr val="dk2"/>
              </a:buClr>
              <a:buFont typeface="Lustria"/>
              <a:buNone/>
              <a:defRPr b="0" i="0" sz="10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600"/>
              </a:spcBef>
              <a:buClr>
                <a:srgbClr val="848484"/>
              </a:buClr>
              <a:buFont typeface="Lustria"/>
              <a:buNone/>
              <a:defRPr b="0" i="0" sz="9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600"/>
              </a:spcBef>
              <a:buClr>
                <a:schemeClr val="dk2"/>
              </a:buClr>
              <a:buFont typeface="Lustria"/>
              <a:buNone/>
              <a:defRPr b="0" i="0" sz="9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0" type="dt"/>
          </p:nvPr>
        </p:nvSpPr>
        <p:spPr>
          <a:xfrm>
            <a:off x="2667000" y="6356350"/>
            <a:ext cx="1622611" cy="365125"/>
          </a:xfrm>
          <a:prstGeom prst="rect">
            <a:avLst/>
          </a:prstGeom>
          <a:noFill/>
          <a:ln>
            <a:noFill/>
          </a:ln>
          <a:effectLst>
            <a:outerShdw blurRad="50799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1" type="ftr"/>
          </p:nvPr>
        </p:nvSpPr>
        <p:spPr>
          <a:xfrm>
            <a:off x="242046" y="6356350"/>
            <a:ext cx="1891552" cy="365125"/>
          </a:xfrm>
          <a:prstGeom prst="rect">
            <a:avLst/>
          </a:prstGeom>
          <a:noFill/>
          <a:ln>
            <a:noFill/>
          </a:ln>
          <a:effectLst>
            <a:outerShdw blurRad="50799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1892808" y="5748337"/>
            <a:ext cx="7620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  <p:pic>
        <p:nvPicPr>
          <p:cNvPr descr="overlay-ruleShadow.png" id="88" name="Shape 88"/>
          <p:cNvPicPr preferRelativeResize="0"/>
          <p:nvPr/>
        </p:nvPicPr>
        <p:blipFill rotWithShape="1">
          <a:blip r:embed="rId3">
            <a:alphaModFix/>
          </a:blip>
          <a:srcRect b="0" l="0" r="25031" t="0"/>
          <a:stretch/>
        </p:blipFill>
        <p:spPr>
          <a:xfrm rot="-5400000">
            <a:off x="1086390" y="3365074"/>
            <a:ext cx="6855164" cy="125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779462" y="62753"/>
            <a:ext cx="7583488" cy="1283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lt1"/>
              </a:buClr>
              <a:buFont typeface="Libre Baskerville"/>
              <a:buNone/>
              <a:defRPr b="0" i="0" sz="4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779462" y="1828800"/>
            <a:ext cx="7583488" cy="4297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0175" lvl="0" marL="282575" marR="0" rtl="0" algn="l">
              <a:spcBef>
                <a:spcPts val="2000"/>
              </a:spcBef>
              <a:buClr>
                <a:schemeClr val="dk2"/>
              </a:buClr>
              <a:buSzPct val="100000"/>
              <a:buFont typeface="Lustria"/>
              <a:buChar char="•"/>
              <a:defRPr b="0" i="0" sz="24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-158750" lvl="1" marL="577850" marR="0" rtl="0" algn="l">
              <a:spcBef>
                <a:spcPts val="600"/>
              </a:spcBef>
              <a:buClr>
                <a:srgbClr val="848484"/>
              </a:buClr>
              <a:buSzPct val="100000"/>
              <a:buFont typeface="Lustria"/>
              <a:buChar char="•"/>
              <a:defRPr b="0" i="0" sz="22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-161925" lvl="2" marL="860425" marR="0" rtl="0" algn="l">
              <a:spcBef>
                <a:spcPts val="600"/>
              </a:spcBef>
              <a:buClr>
                <a:schemeClr val="dk2"/>
              </a:buClr>
              <a:buSzPct val="100000"/>
              <a:buFont typeface="Lustria"/>
              <a:buChar char="•"/>
              <a:defRPr b="0" i="0" sz="20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-177800" lvl="3" marL="1143000" marR="0" rtl="0" algn="l">
              <a:spcBef>
                <a:spcPts val="600"/>
              </a:spcBef>
              <a:buClr>
                <a:srgbClr val="848484"/>
              </a:buClr>
              <a:buSzPct val="100000"/>
              <a:buFont typeface="Lustria"/>
              <a:buChar char="•"/>
              <a:defRPr b="0" i="0" sz="18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-168275" lvl="4" marL="1425575" marR="0" rtl="0" algn="l">
              <a:spcBef>
                <a:spcPts val="600"/>
              </a:spcBef>
              <a:buClr>
                <a:schemeClr val="dk2"/>
              </a:buClr>
              <a:buSzPct val="100000"/>
              <a:buFont typeface="Lustria"/>
              <a:buChar char="•"/>
              <a:defRPr b="0" i="0" sz="18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6732493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24204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11700" y="521800"/>
            <a:ext cx="85206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2" type="sldNum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6.png"/><Relationship Id="rId4" Type="http://schemas.openxmlformats.org/officeDocument/2006/relationships/image" Target="../media/image03.png"/><Relationship Id="rId5" Type="http://schemas.openxmlformats.org/officeDocument/2006/relationships/image" Target="../media/image0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8.png"/><Relationship Id="rId4" Type="http://schemas.openxmlformats.org/officeDocument/2006/relationships/image" Target="../media/image0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9.jpg"/><Relationship Id="rId4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311700" y="521800"/>
            <a:ext cx="8520600" cy="834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LEQ</a:t>
            </a:r>
            <a:r>
              <a:rPr lang="en-US" sz="1800"/>
              <a:t>:</a:t>
            </a:r>
            <a:r>
              <a:rPr b="0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 did the progressives support the woman suffrage movement?</a:t>
            </a:r>
            <a:r>
              <a:rPr lang="en-US" sz="1800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0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0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Shape 181"/>
          <p:cNvSpPr txBox="1"/>
          <p:nvPr/>
        </p:nvSpPr>
        <p:spPr>
          <a:xfrm>
            <a:off x="374925" y="1874633"/>
            <a:ext cx="4106400" cy="46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AutoNum type="arabicPeriod"/>
            </a:pPr>
            <a:r>
              <a:rPr lang="en-US" sz="1800"/>
              <a:t>Write down your LEQ and HW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-342900" lvl="0" marL="457200" rtl="0">
              <a:spcBef>
                <a:spcPts val="0"/>
              </a:spcBef>
              <a:buSzPct val="100000"/>
              <a:buAutoNum type="arabicPeriod"/>
            </a:pPr>
            <a:r>
              <a:rPr lang="en-US" sz="1800"/>
              <a:t>Place your Reform HW out to go over. We will take notes on all the reforms that were a choice.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1325" y="1950466"/>
            <a:ext cx="4492451" cy="3262567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/>
          <p:nvPr/>
        </p:nvSpPr>
        <p:spPr>
          <a:xfrm>
            <a:off x="951225" y="3819458"/>
            <a:ext cx="2953800" cy="492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779462" y="62753"/>
            <a:ext cx="7583488" cy="1283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Libre Baskerville"/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Bell </a:t>
            </a:r>
            <a:r>
              <a:rPr lang="en-US"/>
              <a:t>Work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419052" y="1769497"/>
            <a:ext cx="4212900" cy="22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800" u="sng">
                <a:solidFill>
                  <a:srgbClr val="800000"/>
                </a:solidFill>
                <a:latin typeface="Lustria"/>
                <a:ea typeface="Lustria"/>
                <a:cs typeface="Lustria"/>
                <a:sym typeface="Lustria"/>
              </a:rPr>
              <a:t>Directions: </a:t>
            </a:r>
            <a:r>
              <a:rPr lang="en-US" sz="2800">
                <a:solidFill>
                  <a:srgbClr val="800000"/>
                </a:solidFill>
                <a:latin typeface="Lustria"/>
                <a:ea typeface="Lustria"/>
                <a:cs typeface="Lustria"/>
                <a:sym typeface="Lustria"/>
              </a:rPr>
              <a:t>Think about</a:t>
            </a:r>
            <a:r>
              <a:rPr lang="en-US" sz="2800">
                <a:solidFill>
                  <a:srgbClr val="800000"/>
                </a:solidFill>
                <a:latin typeface="Lustria"/>
                <a:ea typeface="Lustria"/>
                <a:cs typeface="Lustria"/>
                <a:sym typeface="Lustria"/>
              </a:rPr>
              <a:t> anything you know about this women. Who was she? What did she do?</a:t>
            </a:r>
          </a:p>
        </p:txBody>
      </p:sp>
      <p:sp>
        <p:nvSpPr>
          <p:cNvPr id="190" name="Shape 190"/>
          <p:cNvSpPr/>
          <p:nvPr/>
        </p:nvSpPr>
        <p:spPr>
          <a:xfrm>
            <a:off x="605777" y="4439782"/>
            <a:ext cx="4212900" cy="167280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972D2D"/>
            </a:solidFill>
            <a:prstDash val="solid"/>
            <a:round/>
            <a:headEnd len="med" w="med" type="none"/>
            <a:tailEnd len="med" w="med" type="none"/>
          </a:ln>
          <a:effectLst>
            <a:outerShdw blurRad="101599" sx="103000" rotWithShape="0" dir="4800000" dist="25400" sy="103000">
              <a:srgbClr val="000000">
                <a:alpha val="4470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THINK-PAIR-SHARE</a:t>
            </a:r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1497" y="1796346"/>
            <a:ext cx="3892499" cy="219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52551" y="4185876"/>
            <a:ext cx="1923900" cy="262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titled.png" id="202" name="Shape 2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750" y="0"/>
            <a:ext cx="531177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/>
          <p:nvPr/>
        </p:nvSpPr>
        <p:spPr>
          <a:xfrm>
            <a:off x="6047851" y="2493817"/>
            <a:ext cx="3096147" cy="2230496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972D2D"/>
            </a:solidFill>
            <a:prstDash val="solid"/>
            <a:round/>
            <a:headEnd len="med" w="med" type="none"/>
            <a:tailEnd len="med" w="med" type="none"/>
          </a:ln>
          <a:effectLst>
            <a:outerShdw blurRad="101599" sx="103000" rotWithShape="0" dir="4800000" dist="25400" sy="103000">
              <a:srgbClr val="000000">
                <a:alpha val="4470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Whole group read and annotate!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0975" y="950625"/>
            <a:ext cx="5836700" cy="376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74275" y="950624"/>
            <a:ext cx="5610350" cy="376849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/>
          <p:nvPr/>
        </p:nvSpPr>
        <p:spPr>
          <a:xfrm>
            <a:off x="322525" y="220675"/>
            <a:ext cx="7808700" cy="10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2400" u="sng">
                <a:solidFill>
                  <a:srgbClr val="FFFFFF"/>
                </a:solidFill>
              </a:rPr>
              <a:t>Split the class Notes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356475" y="5007700"/>
            <a:ext cx="6416700" cy="17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 txBox="1"/>
          <p:nvPr/>
        </p:nvSpPr>
        <p:spPr>
          <a:xfrm>
            <a:off x="390425" y="4956775"/>
            <a:ext cx="8165100" cy="15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2400" u="sng">
                <a:solidFill>
                  <a:srgbClr val="FFFFFF"/>
                </a:solidFill>
              </a:rPr>
              <a:t>Directions:</a:t>
            </a:r>
            <a:r>
              <a:rPr lang="en-US" sz="2400">
                <a:solidFill>
                  <a:srgbClr val="FFFFFF"/>
                </a:solidFill>
              </a:rPr>
              <a:t> You will be given one side of notes and a reading. Either women lead reform or women in the work force. </a:t>
            </a:r>
            <a:r>
              <a:rPr lang="en-US" sz="2400">
                <a:solidFill>
                  <a:srgbClr val="FFFFFF"/>
                </a:solidFill>
              </a:rPr>
              <a:t>Complete</a:t>
            </a:r>
            <a:r>
              <a:rPr lang="en-US" sz="2400">
                <a:solidFill>
                  <a:srgbClr val="FFFFFF"/>
                </a:solidFill>
              </a:rPr>
              <a:t> your side of notes and be ready to share out using a stand-up hand-up pair-up.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8575"/>
            <a:ext cx="9144000" cy="6077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2236" y="316138"/>
            <a:ext cx="9268475" cy="622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/>
        </p:nvSpPr>
        <p:spPr>
          <a:xfrm>
            <a:off x="186725" y="322525"/>
            <a:ext cx="67731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3600" u="sng">
                <a:solidFill>
                  <a:srgbClr val="FFFFFF"/>
                </a:solidFill>
              </a:rPr>
              <a:t>Homework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3600">
                <a:solidFill>
                  <a:srgbClr val="FFFFFF"/>
                </a:solidFill>
              </a:rPr>
              <a:t>P = people</a:t>
            </a:r>
          </a:p>
          <a:p>
            <a:pPr lvl="0">
              <a:spcBef>
                <a:spcPts val="0"/>
              </a:spcBef>
              <a:buNone/>
            </a:pPr>
            <a:r>
              <a:rPr lang="en-US" sz="3600">
                <a:solidFill>
                  <a:srgbClr val="FFFFFF"/>
                </a:solidFill>
              </a:rPr>
              <a:t>O = object</a:t>
            </a:r>
          </a:p>
          <a:p>
            <a:pPr lvl="0">
              <a:spcBef>
                <a:spcPts val="0"/>
              </a:spcBef>
              <a:buNone/>
            </a:pPr>
            <a:r>
              <a:rPr lang="en-US" sz="3600">
                <a:solidFill>
                  <a:srgbClr val="FFFFFF"/>
                </a:solidFill>
              </a:rPr>
              <a:t>S = setting</a:t>
            </a:r>
          </a:p>
          <a:p>
            <a:pPr lvl="0">
              <a:spcBef>
                <a:spcPts val="0"/>
              </a:spcBef>
              <a:buNone/>
            </a:pPr>
            <a:r>
              <a:rPr lang="en-US" sz="3600">
                <a:solidFill>
                  <a:srgbClr val="FFFFFF"/>
                </a:solidFill>
              </a:rPr>
              <a:t>E = </a:t>
            </a:r>
            <a:r>
              <a:rPr lang="en-US" sz="3600">
                <a:solidFill>
                  <a:srgbClr val="FFFFFF"/>
                </a:solidFill>
              </a:rPr>
              <a:t>Engagement</a:t>
            </a:r>
          </a:p>
          <a:p>
            <a:pPr lvl="0">
              <a:spcBef>
                <a:spcPts val="0"/>
              </a:spcBef>
              <a:buNone/>
            </a:pPr>
            <a:r>
              <a:rPr lang="en-US" sz="3600">
                <a:solidFill>
                  <a:srgbClr val="FFFFFF"/>
                </a:solidFill>
              </a:rPr>
              <a:t>S = Summary</a:t>
            </a:r>
          </a:p>
        </p:txBody>
      </p:sp>
      <p:pic>
        <p:nvPicPr>
          <p:cNvPr id="232" name="Shape 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5925" y="101850"/>
            <a:ext cx="5462702" cy="660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ecedent">
  <a:themeElements>
    <a:clrScheme name="Precedent">
      <a:dk1>
        <a:srgbClr val="921F07"/>
      </a:dk1>
      <a:lt1>
        <a:srgbClr val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