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8" r:id="rId2"/>
    <p:sldId id="256" r:id="rId3"/>
    <p:sldId id="257" r:id="rId4"/>
    <p:sldId id="258" r:id="rId5"/>
    <p:sldId id="259" r:id="rId6"/>
    <p:sldId id="284" r:id="rId7"/>
    <p:sldId id="260" r:id="rId8"/>
    <p:sldId id="285" r:id="rId9"/>
    <p:sldId id="261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6" r:id="rId18"/>
    <p:sldId id="290" r:id="rId19"/>
    <p:sldId id="267" r:id="rId20"/>
    <p:sldId id="291" r:id="rId21"/>
    <p:sldId id="268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4867BD-A770-471D-90AF-C08A89D299BB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0B4BDC-EBD1-486A-A7DD-6C97ACD8B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25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Created by Educational Technology Network. www.edtechnetwork.com 2009</a:t>
            </a: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21810C-759D-4E02-954E-E4116AE7095D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1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E73C32-0E15-42ED-AB56-6A68F4795A5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62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F736CE-7446-4538-8DD2-F606F5F9AF54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0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10C98D-B82A-4442-8037-362C71C9672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50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B64E05-64FA-410D-A4AB-A30F2461FD4B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21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8B92D7-1367-464F-90B2-873FAC7C303D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52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FF814-D3E7-45D8-A9FE-12EAFDD53407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5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2BE02C-0D12-4B07-BE28-F1C46CC61E53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09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16907-C942-4956-9A83-4BEDFB70401C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95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58D4D6-8603-4770-B872-B57486791EFD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42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6E6B80-1028-46AD-B74B-32618B374694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6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B74CCF-DD35-46E1-A176-CC83BF4FE5BE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25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D9C1CC-8FE4-4C7C-9154-BA00A56AC5FA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2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B1F026-7C0B-4B1E-8938-83B1305B20FD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17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2255B3-A4FF-4E1B-8AC4-B1267083DB17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7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6F0612-889E-4B69-8B07-814BC3E5578F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99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FC7078-874A-4925-B480-0B79E8F1D912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67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CFA103-2845-4581-8BA1-A9125771AE5F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13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27BCCF-CF52-4F07-A5B2-2F1B5977C44E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4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8A7223-E1F4-49A2-BCFB-57E4D3D250B3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00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A87459-B037-43A2-A059-3B0A94600678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531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CA2764-4A12-4127-9730-B570C2CC1E52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3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3AC3F9-4599-4643-B83F-1593DF33C1C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05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0DB074-B167-4A01-B381-8C0E5FFB4754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02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B5B308-5FA9-4545-8F18-055DCA54EF91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665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EC4BAB-9279-466C-A324-C360DD8ED6BC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323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9CF6E4-4D35-42E5-9FF2-98F5625A99D5}" type="slidenum">
              <a:rPr lang="en-US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11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7E24A6-9642-40E4-A5D9-9FD8A5E1B2A7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475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A2098-8DC5-4327-9223-650325068C9B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80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3E08D5-B193-462C-92B8-B73CC1E67222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514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9F7F3D-8C3E-409F-B755-856A0026FE5F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690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3306BF-4F00-4983-B320-85678F632964}" type="slidenum">
              <a:rPr lang="en-US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238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71F5C9-98A7-49F9-8C52-311880DAA983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2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CEFB1A-E2BE-4639-8441-CA64E0EB47CF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085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517A8E-6262-411D-B439-CBBB599F43A4}" type="slidenum">
              <a:rPr lang="en-US" altLang="en-US">
                <a:latin typeface="Calibri" panose="020F0502020204030204" pitchFamily="34" charset="0"/>
              </a:rPr>
              <a:pPr eaLnBrk="1" hangingPunct="1"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007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6C0C2D-FBE6-4491-993E-A03160C93A23}" type="slidenum">
              <a:rPr lang="en-US" altLang="en-US">
                <a:latin typeface="Calibri" panose="020F0502020204030204" pitchFamily="34" charset="0"/>
              </a:rPr>
              <a:pPr eaLnBrk="1" hangingPunct="1"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6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CA0FFC-B923-4815-8D0E-9E389DEABECC}" type="slidenum">
              <a:rPr lang="en-US" altLang="en-US"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68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F47BA-F6F2-4254-BA29-816AF86F4C41}" type="slidenum">
              <a:rPr lang="en-US" altLang="en-US"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82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321A77-07F7-429C-9A90-B31FD48BF972}" type="slidenum">
              <a:rPr lang="en-US" altLang="en-US">
                <a:latin typeface="Calibri" panose="020F0502020204030204" pitchFamily="34" charset="0"/>
              </a:rPr>
              <a:pPr eaLnBrk="1" hangingPunct="1"/>
              <a:t>44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295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15BD8-A6CC-428E-A2A9-E6CF26D7B607}" type="slidenum">
              <a:rPr lang="en-US" altLang="en-US">
                <a:latin typeface="Calibri" panose="020F0502020204030204" pitchFamily="34" charset="0"/>
              </a:rPr>
              <a:pPr eaLnBrk="1" hangingPunct="1"/>
              <a:t>45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104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C5C8BD-8A13-4FE9-8BEF-A17AC217EEE3}" type="slidenum">
              <a:rPr lang="en-US" altLang="en-US">
                <a:latin typeface="Calibri" panose="020F0502020204030204" pitchFamily="34" charset="0"/>
              </a:rPr>
              <a:pPr eaLnBrk="1" hangingPunct="1"/>
              <a:t>46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51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ABB711-9E3A-4F00-B645-9F7CE48037BE}" type="slidenum">
              <a:rPr lang="en-US" altLang="en-US">
                <a:latin typeface="Calibri" panose="020F0502020204030204" pitchFamily="34" charset="0"/>
              </a:rPr>
              <a:pPr eaLnBrk="1" hangingPunct="1"/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583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505205-3B51-4DAC-9A70-9B6DA8E4C955}" type="slidenum">
              <a:rPr lang="en-US" altLang="en-US">
                <a:latin typeface="Calibri" panose="020F0502020204030204" pitchFamily="34" charset="0"/>
              </a:rPr>
              <a:pPr eaLnBrk="1" hangingPunct="1"/>
              <a:t>48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72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A90FBB-C270-449A-82C8-E58FBE71E819}" type="slidenum">
              <a:rPr lang="en-US" altLang="en-US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5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AFE134-50B3-43D5-AC14-61B8AC809008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336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4D36F-E49E-4371-A4FE-20C40318335D}" type="slidenum">
              <a:rPr lang="en-US" altLang="en-US">
                <a:latin typeface="Calibri" panose="020F0502020204030204" pitchFamily="34" charset="0"/>
              </a:rPr>
              <a:pPr eaLnBrk="1" hangingPunct="1"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719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01F91B-8D5E-4ED2-8CE6-84D0667551D5}" type="slidenum">
              <a:rPr lang="en-US" altLang="en-US">
                <a:latin typeface="Calibri" panose="020F0502020204030204" pitchFamily="34" charset="0"/>
              </a:rPr>
              <a:pPr eaLnBrk="1" hangingPunct="1"/>
              <a:t>51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541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417D5B-6912-4D01-BD60-76D729E342CD}" type="slidenum">
              <a:rPr lang="en-US" altLang="en-US">
                <a:latin typeface="Calibri" panose="020F0502020204030204" pitchFamily="34" charset="0"/>
              </a:rPr>
              <a:pPr eaLnBrk="1" hangingPunct="1"/>
              <a:t>52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16CBB9-EC0C-41C8-AE68-29257BF948F3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6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AD33F5-A8B5-4190-B068-BED9CF31B05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6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FB136F-6574-4806-86F6-52E75B841350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62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02923-431E-44CB-8AB1-3F49721974E9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0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8453-1886-446A-99B3-37FC8BDD2401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C753A-42C8-417D-88C8-CC0DDAE6B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32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4172-F29A-4AAE-9E00-272F440D18E3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F876-E59B-44D9-8502-CD160BB7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2ADD-E393-44B8-A976-20D3C26629CE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9A82033-1909-46C6-927B-3BA26C054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4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054B-5A5C-4590-8DD6-32CADA7C9C35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F9B2F-6610-41DC-814A-A2AE6795F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1770-321D-49B0-9347-AF8322D80A2B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A76B-D451-42C1-8697-79BB6C425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2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D6DA-761A-4AF2-A08C-983D923E1AE0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4E14F-2451-41C0-970D-775956B9B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2BD9-A8E6-49FB-9AF5-DEC55D41E24E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7B46F-9707-42D0-A43A-495F3247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5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52B9-78E1-4EA2-89C7-DF126AAB398A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3E28-5918-4802-8F99-6E63C265B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0E4-6354-46AB-8CDA-3DCF2FBC10E6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BF4A-34CC-4777-A06B-F57D64565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4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15A5-6E63-43FA-8DA5-884A94604D12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2A58-38AE-4139-B163-876FA8119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E79A-0260-4B3C-8D54-2B33D652F916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EB63-E2CD-4201-B4F3-9A54E97F0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98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71EF47-EA00-487C-923A-1CE122E72986}" type="datetimeFigureOut">
              <a:rPr lang="en-US"/>
              <a:pPr>
                <a:defRPr/>
              </a:pPr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2FBE449-CAF1-4391-AD42-F0B65BC473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2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Unit 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2 </a:t>
            </a: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Colonists were angry they were not allowed on land they had won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Colonists ignored the proclamation and went on the land anyway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Britain was ineffective in enforcing the law as it required a lot of soldiers and Britain was 3,000 miles away</a:t>
            </a:r>
            <a:endParaRPr lang="en-US" altLang="en-US" dirty="0"/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1 - 50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would the results of the French and Indian War directly relate to the Revolutionary War?</a:t>
            </a:r>
          </a:p>
          <a:p>
            <a:pPr eaLnBrk="1" hangingPunct="1"/>
            <a:r>
              <a:rPr lang="en-US" altLang="en-US" dirty="0" smtClean="0"/>
              <a:t>#6, #11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50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Britain incurred a large debt as a result of the war and felt the colonists should pay their share of the war debts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colonists resented the taxation from the British as they did not have representation in Parliament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2 - 10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cause of the Battles of Lexington and Concord?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</a:t>
            </a:r>
            <a:r>
              <a:rPr lang="en-US" altLang="en-US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10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British discovered the colonists were stockpiling weapons and went to confiscate them</a:t>
            </a:r>
            <a:endParaRPr lang="en-US" altLang="en-US" dirty="0"/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effect of Thomas Paine’s </a:t>
            </a:r>
            <a:r>
              <a:rPr lang="en-US" altLang="en-US" i="1" dirty="0" smtClean="0"/>
              <a:t>Common Sense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</a:t>
            </a:r>
            <a:r>
              <a:rPr lang="en-US" altLang="en-US" dirty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20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Common Sense promoted independence from England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Americans would get encouraged to declare Independence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Declaration of Independence inspired by </a:t>
            </a:r>
            <a:r>
              <a:rPr lang="en-US" altLang="en-US" i="1" dirty="0" smtClean="0"/>
              <a:t>Common Sense</a:t>
            </a:r>
            <a:endParaRPr lang="en-US" altLang="en-US" dirty="0"/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2 - 30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did Washington’s views change on the use of black soldiers?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#13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30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 first Washington didn’t want to use black soldiers but as the need increased he reluctantly allowed black soldiers in the army</a:t>
            </a:r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2 - 40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did the First Great Awakening influence Revolutionary thinking?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97782"/>
              </p:ext>
            </p:extLst>
          </p:nvPr>
        </p:nvGraphicFramePr>
        <p:xfrm>
          <a:off x="0" y="0"/>
          <a:ext cx="9144000" cy="690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Before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the Revolution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The Revolution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Building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a Government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Establishing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the United States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Hodge Podge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40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increased the belief that authority could and should be challenged</a:t>
            </a:r>
            <a:endParaRPr lang="en-US" altLang="en-US" dirty="0"/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did the view of Native Americans change after the French and Indian War?</a:t>
            </a:r>
          </a:p>
          <a:p>
            <a:pPr eaLnBrk="1" hangingPunct="1"/>
            <a:r>
              <a:rPr lang="en-US" altLang="en-US" dirty="0" smtClean="0"/>
              <a:t>#10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Before the war Americans viewed the Tribes as separate entities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After the war Americans viewed the tribes as one enemy race</a:t>
            </a:r>
            <a:endParaRPr lang="en-US" altLang="en-US" dirty="0"/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relationship  between the State under the Articles of Confederation?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#15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13 independent states that worked together for common goals</a:t>
            </a:r>
            <a:endParaRPr lang="en-US" altLang="en-US" dirty="0"/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</a:t>
            </a:r>
            <a:r>
              <a:rPr lang="en-US" altLang="en-US" dirty="0" smtClean="0"/>
              <a:t>are the two main parts of the Great Compromise?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#18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House of Representatives based on Population</a:t>
            </a:r>
          </a:p>
          <a:p>
            <a:pPr eaLnBrk="1" hangingPunct="1"/>
            <a:r>
              <a:rPr lang="en-US" altLang="en-US" dirty="0" smtClean="0"/>
              <a:t>Senate has 2 representatives from each state</a:t>
            </a:r>
            <a:endParaRPr lang="en-US" altLang="en-US" dirty="0"/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two compromises the Constitutional Congress made on slavery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#19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3/5 Compromise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Fugitive slave law to protect slave owners from loss of runaway slaves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Slave trade would be continued but Congress would revisit 10 years later</a:t>
            </a:r>
            <a:endParaRPr lang="en-US" altLang="en-US" dirty="0"/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was the Articles of Confederation supported without an executive or judicial branch</a:t>
            </a:r>
          </a:p>
          <a:p>
            <a:pPr eaLnBrk="1" hangingPunct="1"/>
            <a:r>
              <a:rPr lang="en-US" altLang="en-US" dirty="0" smtClean="0"/>
              <a:t>#15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one way women helped with the boycotts of British goods?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#3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representatives distrusted centralized government</a:t>
            </a:r>
          </a:p>
          <a:p>
            <a:pPr eaLnBrk="1" hangingPunct="1"/>
            <a:r>
              <a:rPr lang="en-US" altLang="en-US" dirty="0" smtClean="0"/>
              <a:t>Worried about creating a King</a:t>
            </a:r>
          </a:p>
          <a:p>
            <a:pPr eaLnBrk="1" hangingPunct="1"/>
            <a:r>
              <a:rPr lang="en-US" altLang="en-US" dirty="0" smtClean="0"/>
              <a:t>Didn’t want power in the hands of one or a few</a:t>
            </a:r>
            <a:endParaRPr lang="en-US" altLang="en-US" dirty="0"/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would a Federalist interpret Shay’s Rebellion?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50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Articles of Confederation were too weak</a:t>
            </a:r>
          </a:p>
          <a:p>
            <a:pPr eaLnBrk="1" hangingPunct="1"/>
            <a:r>
              <a:rPr lang="en-US" altLang="en-US" dirty="0" smtClean="0"/>
              <a:t>Needed a stronger central government to avoid these issues in the future</a:t>
            </a:r>
            <a:endParaRPr lang="en-US" altLang="en-US" dirty="0"/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4 - 10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did James Madison want the Bill of Rights adopted so quickly?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#25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10 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He had promised to do so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He wanted to avoid anti-federalists questioning the Constitution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Gave parameters for the government to operate under</a:t>
            </a:r>
            <a:endParaRPr lang="en-US" altLang="en-US" dirty="0"/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4 - 20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reason for the Kentucky and Virginia Resolutions</a:t>
            </a:r>
          </a:p>
          <a:p>
            <a:pPr eaLnBrk="1" hangingPunct="1"/>
            <a:r>
              <a:rPr lang="en-US" altLang="en-US" dirty="0" smtClean="0"/>
              <a:t>#24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20 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 States superiority over the Federal Government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Attack the Alien and Sedition Acts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4 - 30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were the two main parts of the Alien and Sedition Acts?</a:t>
            </a:r>
          </a:p>
          <a:p>
            <a:pPr eaLnBrk="1" hangingPunct="1"/>
            <a:r>
              <a:rPr lang="en-US" altLang="en-US" dirty="0" smtClean="0"/>
              <a:t>#29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30 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Attack and deport immigrants to limit support for Democratic Republicans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Arrest Democratic Republican newspapers to limit their influence and help Federalists</a:t>
            </a:r>
            <a:endParaRPr lang="en-US" altLang="en-US" dirty="0"/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4 - 40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2 economic proposals of Alexander Hamilton</a:t>
            </a:r>
          </a:p>
          <a:p>
            <a:pPr eaLnBrk="1" hangingPunct="1"/>
            <a:r>
              <a:rPr lang="en-US" altLang="en-US" dirty="0" smtClean="0"/>
              <a:t>#26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10 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Homespun clothes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Women did most of the shopping and would refuse to buy British goods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Made their own household goods like candles and tea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Created the Daughters of Liberty</a:t>
            </a:r>
            <a:endParaRPr lang="en-US" altLang="en-US" dirty="0"/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40 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Funding for infrastructure to help grow shipping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Higher Tariffs to protect industry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 federal mint to regulate currency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A National Bank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Consolidation of War Debts</a:t>
            </a:r>
            <a:endParaRPr lang="en-US" altLang="en-US" dirty="0"/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4 - 50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two effects of the Pinckney Treaty?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#27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50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Spain moved their border further South and West of Florida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Mississippi River was open to U.S. trade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Western farmers had better access to shipping routes</a:t>
            </a:r>
            <a:endParaRPr lang="en-US" altLang="en-US" dirty="0"/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5 - 10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main cause of the XYZ affair?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#28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10 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France asked for a bribe in exchange for promising to not attack U.S. ships going to England</a:t>
            </a:r>
            <a:endParaRPr lang="en-US" altLang="en-US" dirty="0"/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5 - 20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one argument of the Anti-Federalists?</a:t>
            </a:r>
          </a:p>
          <a:p>
            <a:pPr eaLnBrk="1" hangingPunct="1"/>
            <a:r>
              <a:rPr lang="en-US" altLang="en-US" dirty="0" smtClean="0"/>
              <a:t>#20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20 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Constitution took to much power from the States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Federal government had too much power and would be like a King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No Bill of Rights</a:t>
            </a:r>
            <a:endParaRPr lang="en-US" altLang="en-US" dirty="0"/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5 - 30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did Washington worry about using force to put down the Whiskey Rebellion?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#23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30 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He worried about the constitutionality of the President using military force against U.S. citizens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5120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5 - 40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the legal argument the colonists used to defy the Intolerable Acts?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</a:t>
            </a:r>
            <a:r>
              <a:rPr lang="en-US" altLang="en-US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1 - 20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was one outcome of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Continental Congress?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#4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40 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Britain had not received consent from the colonies to enact such laws and the colonies had no representation in Parliament</a:t>
            </a:r>
            <a:endParaRPr lang="en-US" altLang="en-US" dirty="0"/>
          </a:p>
        </p:txBody>
      </p:sp>
      <p:pic>
        <p:nvPicPr>
          <p:cNvPr id="5325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5 - 50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</a:t>
            </a:r>
            <a:r>
              <a:rPr lang="en-US" altLang="en-US" smtClean="0"/>
              <a:t>would </a:t>
            </a:r>
            <a:r>
              <a:rPr lang="en-US" altLang="en-US" smtClean="0"/>
              <a:t>war </a:t>
            </a:r>
            <a:r>
              <a:rPr lang="en-US" altLang="en-US" dirty="0" smtClean="0"/>
              <a:t>in North America in 1756 not be a surprise to the colonists?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</a:t>
            </a:r>
            <a:r>
              <a:rPr lang="en-US" altLang="en-US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50 </a:t>
            </a:r>
          </a:p>
        </p:txBody>
      </p:sp>
      <p:sp>
        <p:nvSpPr>
          <p:cNvPr id="552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European countries had been fighting for decades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main European countries all controlled land in </a:t>
            </a:r>
            <a:r>
              <a:rPr lang="en-US" altLang="en-US" smtClean="0"/>
              <a:t>North America</a:t>
            </a:r>
            <a:endParaRPr lang="en-US" altLang="en-US" dirty="0"/>
          </a:p>
        </p:txBody>
      </p:sp>
      <p:pic>
        <p:nvPicPr>
          <p:cNvPr id="5530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20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Created the Continental Army with George Washington as the General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Delegates were more willing to debate Independence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Congress sought out funding to pay for the military</a:t>
            </a:r>
            <a:endParaRPr lang="en-US" altLang="en-US" dirty="0"/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1 - 30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Why was Pontiac unable to hold onto the French forts he had recaptured from the British?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#1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30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French refused to give him any help</a:t>
            </a:r>
            <a:endParaRPr lang="en-US" altLang="en-US" dirty="0"/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1 - 40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Name two problems with the Proclamation Line of 1763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#2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1176</Words>
  <Application>Microsoft Office PowerPoint</Application>
  <PresentationFormat>On-screen Show (4:3)</PresentationFormat>
  <Paragraphs>265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PowerPoint Presentation</vt:lpstr>
      <vt:lpstr>PowerPoint Presentation</vt:lpstr>
      <vt:lpstr>Question 1 - 10</vt:lpstr>
      <vt:lpstr>Answer 1 – 10 </vt:lpstr>
      <vt:lpstr>Question 1 - 20</vt:lpstr>
      <vt:lpstr>Answer 1 – 20 </vt:lpstr>
      <vt:lpstr>Question 1 - 30</vt:lpstr>
      <vt:lpstr>Answer 1 – 30 </vt:lpstr>
      <vt:lpstr>Question 1 - 40</vt:lpstr>
      <vt:lpstr>Answer 1 – 40 </vt:lpstr>
      <vt:lpstr>Question 1 - 50</vt:lpstr>
      <vt:lpstr>Answer 1 – 50 </vt:lpstr>
      <vt:lpstr>Question 2 - 10</vt:lpstr>
      <vt:lpstr>Answer 2 – 10 </vt:lpstr>
      <vt:lpstr>Question 2 - 20</vt:lpstr>
      <vt:lpstr>Answer 2 – 20 </vt:lpstr>
      <vt:lpstr>Question 2 - 30</vt:lpstr>
      <vt:lpstr>Answer 2 – 30 </vt:lpstr>
      <vt:lpstr>Question 2 - 40</vt:lpstr>
      <vt:lpstr>Answer 2 – 40 </vt:lpstr>
      <vt:lpstr>Question 2 - 50</vt:lpstr>
      <vt:lpstr>Answer 2 – 50 </vt:lpstr>
      <vt:lpstr>Question 3 - 10</vt:lpstr>
      <vt:lpstr>Answer 3 – 10 </vt:lpstr>
      <vt:lpstr>Question 3 - 20</vt:lpstr>
      <vt:lpstr>Answer 3 – 20 </vt:lpstr>
      <vt:lpstr>Question 3 - 30</vt:lpstr>
      <vt:lpstr>Answer 3 – 30 </vt:lpstr>
      <vt:lpstr>Question 3 - 40</vt:lpstr>
      <vt:lpstr>Answer 3 – 40 </vt:lpstr>
      <vt:lpstr>Question 3 - 50</vt:lpstr>
      <vt:lpstr>Answer 3 – 50 </vt:lpstr>
      <vt:lpstr>Question 4 - 10</vt:lpstr>
      <vt:lpstr>Answer 4 – 10 </vt:lpstr>
      <vt:lpstr>Question 4 - 20</vt:lpstr>
      <vt:lpstr>Answer 4 – 20 </vt:lpstr>
      <vt:lpstr>Question 4 - 30</vt:lpstr>
      <vt:lpstr>Answer 4 – 30 </vt:lpstr>
      <vt:lpstr>Question 4 - 40</vt:lpstr>
      <vt:lpstr>Answer 4 – 40 </vt:lpstr>
      <vt:lpstr>Question 4 - 50</vt:lpstr>
      <vt:lpstr>Answer 4 – 50 </vt:lpstr>
      <vt:lpstr>Question 5 - 10</vt:lpstr>
      <vt:lpstr>Answer 5 – 10 </vt:lpstr>
      <vt:lpstr>Question 5 - 20</vt:lpstr>
      <vt:lpstr>Answer 5 – 20 </vt:lpstr>
      <vt:lpstr>Question 5 - 30</vt:lpstr>
      <vt:lpstr>Answer 5 – 30 </vt:lpstr>
      <vt:lpstr>Question 5 - 40</vt:lpstr>
      <vt:lpstr>Answer 5 – 40 </vt:lpstr>
      <vt:lpstr>Question 5 - 50</vt:lpstr>
      <vt:lpstr>Answer 5 – 50 </vt:lpstr>
    </vt:vector>
  </TitlesOfParts>
  <Company>Educational Technology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Bellwood, Aaron T.</cp:lastModifiedBy>
  <cp:revision>55</cp:revision>
  <dcterms:created xsi:type="dcterms:W3CDTF">2009-08-08T13:06:01Z</dcterms:created>
  <dcterms:modified xsi:type="dcterms:W3CDTF">2017-09-26T12:52:01Z</dcterms:modified>
  <cp:category>Jeopardy Template</cp:category>
</cp:coreProperties>
</file>