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083BE-5B4E-4ABA-A422-C5754EB0AB67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71B5-C5AB-4EBC-9E07-85022B52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11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0578ACC-22D6-47C1-A373-4FD133E34F3C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8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0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5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3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Vietnam War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57688" cy="1609344"/>
          </a:xfrm>
        </p:spPr>
        <p:txBody>
          <a:bodyPr/>
          <a:lstStyle/>
          <a:p>
            <a:r>
              <a:rPr lang="en-US" smtClean="0"/>
              <a:t>Why Vietnam?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79768"/>
            <a:ext cx="6364224" cy="5678231"/>
          </a:xfrm>
        </p:spPr>
        <p:txBody>
          <a:bodyPr/>
          <a:lstStyle/>
          <a:p>
            <a:r>
              <a:rPr lang="en-US" dirty="0" smtClean="0"/>
              <a:t>The French controlled Vietnam through both world wars, which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sit well with the leader of the nationalist party, Ho Chi Minh.</a:t>
            </a:r>
          </a:p>
          <a:p>
            <a:endParaRPr lang="en-US" dirty="0"/>
          </a:p>
          <a:p>
            <a:r>
              <a:rPr lang="en-US" dirty="0" smtClean="0"/>
              <a:t>Ho Chi Minh led the defense against Japan during World War II and declared independence when Japan surrendered</a:t>
            </a:r>
          </a:p>
          <a:p>
            <a:endParaRPr lang="en-US" dirty="0"/>
          </a:p>
          <a:p>
            <a:r>
              <a:rPr lang="en-US" dirty="0" smtClean="0"/>
              <a:t>France refused to recognize the independence and a Civil War erupted, with the Soviet Union and China supported the now communist Ho Chi Minh</a:t>
            </a:r>
          </a:p>
          <a:p>
            <a:endParaRPr lang="en-US" dirty="0"/>
          </a:p>
          <a:p>
            <a:r>
              <a:rPr lang="en-US" dirty="0" smtClean="0"/>
              <a:t> When France lost despite U.S. </a:t>
            </a:r>
            <a:r>
              <a:rPr lang="en-US" dirty="0" smtClean="0"/>
              <a:t>helping </a:t>
            </a:r>
            <a:r>
              <a:rPr lang="en-US" dirty="0" smtClean="0"/>
              <a:t>fund the war, the Geneva Accords peace treaty split Vietnam into communist north and Imperial South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55047" y="40608"/>
            <a:ext cx="2436953" cy="68173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30" y="3694956"/>
            <a:ext cx="3306317" cy="31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68043" cy="1000295"/>
          </a:xfrm>
        </p:spPr>
        <p:txBody>
          <a:bodyPr/>
          <a:lstStyle/>
          <a:p>
            <a:r>
              <a:rPr lang="en-US" dirty="0" smtClean="0"/>
              <a:t>The U.S. Jumps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00295"/>
            <a:ext cx="7713437" cy="585770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The U.S. was worried communism would continue to spread, an idea that became known as the "domino theory," so the U.S. began </a:t>
            </a:r>
            <a:r>
              <a:rPr lang="en-US" dirty="0" smtClean="0"/>
              <a:t>supporting </a:t>
            </a:r>
            <a:r>
              <a:rPr lang="en-US" dirty="0" smtClean="0"/>
              <a:t>the South Vietnam Emperor</a:t>
            </a:r>
          </a:p>
          <a:p>
            <a:endParaRPr lang="en-US" dirty="0"/>
          </a:p>
          <a:p>
            <a:r>
              <a:rPr lang="en-US" dirty="0" smtClean="0"/>
              <a:t>The emperor was brutal, which led to a communist revolt and guerrilla warfare. The U.S. Sent support, but the emperor was assassinated by his own generals</a:t>
            </a:r>
          </a:p>
          <a:p>
            <a:endParaRPr lang="en-US" dirty="0"/>
          </a:p>
          <a:p>
            <a:r>
              <a:rPr lang="en-US" dirty="0" smtClean="0"/>
              <a:t>President Johnson then announced that a U.S. ship had been attacked, which would later turn out to be North Vietnam defending their waters</a:t>
            </a:r>
          </a:p>
          <a:p>
            <a:endParaRPr lang="en-US" dirty="0"/>
          </a:p>
          <a:p>
            <a:r>
              <a:rPr lang="en-US" dirty="0" smtClean="0"/>
              <a:t>Under the Gulf of Tonkin Resolution, President Johnson was granted broad powers to deal with North Vietnam, which he used to escalate a war in Vietnam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3437" y="-1"/>
            <a:ext cx="4478563" cy="1710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70" y="1710874"/>
            <a:ext cx="4246379" cy="51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65353" cy="1014792"/>
          </a:xfrm>
        </p:spPr>
        <p:txBody>
          <a:bodyPr/>
          <a:lstStyle/>
          <a:p>
            <a:r>
              <a:rPr lang="en-US" smtClean="0"/>
              <a:t>Combat in Vietnam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98816"/>
            <a:ext cx="6364224" cy="5959184"/>
          </a:xfrm>
        </p:spPr>
        <p:txBody>
          <a:bodyPr/>
          <a:lstStyle/>
          <a:p>
            <a:r>
              <a:rPr lang="en-US" dirty="0" smtClean="0"/>
              <a:t>The U.S. used intense bombing runs using napalm, which stuck to the skin, and cluster bombs to do horrific damage</a:t>
            </a:r>
          </a:p>
          <a:p>
            <a:endParaRPr lang="en-US" dirty="0"/>
          </a:p>
          <a:p>
            <a:r>
              <a:rPr lang="en-US" dirty="0" smtClean="0"/>
              <a:t>To take out the thick jungle, a herbicide called Agent Orange was created, killing the jungle, but also harming American soldiers who were exposed to the harmful chemicals</a:t>
            </a:r>
          </a:p>
          <a:p>
            <a:endParaRPr lang="en-US" dirty="0"/>
          </a:p>
          <a:p>
            <a:r>
              <a:rPr lang="en-US" dirty="0" smtClean="0"/>
              <a:t>Despite these tactics, the soldiers were often under attack from secret tunnels, vietnamese citizens working for the Vietcong, and a brutal climate</a:t>
            </a:r>
          </a:p>
          <a:p>
            <a:endParaRPr lang="en-US" dirty="0"/>
          </a:p>
          <a:p>
            <a:r>
              <a:rPr lang="en-US" dirty="0" smtClean="0"/>
              <a:t>This led soldiers to attack villages and kill unarmed men, women, and children such as the My Lai massacre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653" y="0"/>
            <a:ext cx="3985598" cy="26736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429" y="4138167"/>
            <a:ext cx="3640046" cy="2806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194" y="2121555"/>
            <a:ext cx="3424972" cy="25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24728" cy="971301"/>
          </a:xfrm>
        </p:spPr>
        <p:txBody>
          <a:bodyPr/>
          <a:lstStyle/>
          <a:p>
            <a:r>
              <a:rPr lang="en-US" dirty="0" smtClean="0"/>
              <a:t>The U.S. Loses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26331"/>
            <a:ext cx="8438385" cy="6031669"/>
          </a:xfrm>
        </p:spPr>
        <p:txBody>
          <a:bodyPr/>
          <a:lstStyle/>
          <a:p>
            <a:r>
              <a:rPr lang="en-US" dirty="0" smtClean="0"/>
              <a:t>The Vietcong did a surprise attack called the </a:t>
            </a:r>
            <a:r>
              <a:rPr lang="en-US" dirty="0" err="1" smtClean="0"/>
              <a:t>Tet</a:t>
            </a:r>
            <a:r>
              <a:rPr lang="en-US" dirty="0" smtClean="0"/>
              <a:t> Offensive on the Vietnamese New Year which led to major victories for The Vietcong</a:t>
            </a:r>
          </a:p>
          <a:p>
            <a:endParaRPr lang="en-US" dirty="0"/>
          </a:p>
          <a:p>
            <a:r>
              <a:rPr lang="en-US" dirty="0" smtClean="0"/>
              <a:t>New President Nixon continued the war but turned the fighting </a:t>
            </a:r>
            <a:r>
              <a:rPr lang="en-US" dirty="0" smtClean="0"/>
              <a:t>over to the </a:t>
            </a:r>
            <a:r>
              <a:rPr lang="en-US" dirty="0" smtClean="0"/>
              <a:t>South Vietnamese under the new policy called Vietnamization</a:t>
            </a:r>
          </a:p>
          <a:p>
            <a:endParaRPr lang="en-US" dirty="0"/>
          </a:p>
          <a:p>
            <a:r>
              <a:rPr lang="en-US" dirty="0" smtClean="0"/>
              <a:t>A cease fire was negotiated in 1973, yet fighting continued until North Vietnam defeated the south and united under Ho Chi Minh's rule</a:t>
            </a:r>
          </a:p>
          <a:p>
            <a:endParaRPr lang="en-US" dirty="0"/>
          </a:p>
          <a:p>
            <a:r>
              <a:rPr lang="en-US" dirty="0" smtClean="0"/>
              <a:t>This would lead congress to pass the War Powers Act to limit the President's ability to commit troops in overseas fighting without approval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12372" y="1"/>
            <a:ext cx="3579628" cy="30695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3048000"/>
            <a:ext cx="3390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18127" cy="68767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4140" y="0"/>
            <a:ext cx="6184108" cy="6858000"/>
          </a:xfrm>
        </p:spPr>
        <p:txBody>
          <a:bodyPr/>
          <a:lstStyle/>
          <a:p>
            <a:r>
              <a:rPr lang="en-US" dirty="0" smtClean="0"/>
              <a:t>People:</a:t>
            </a:r>
          </a:p>
          <a:p>
            <a:endParaRPr lang="en-US" dirty="0"/>
          </a:p>
          <a:p>
            <a:r>
              <a:rPr lang="en-US" dirty="0" smtClean="0"/>
              <a:t>Objects:</a:t>
            </a:r>
          </a:p>
          <a:p>
            <a:endParaRPr lang="en-US" dirty="0"/>
          </a:p>
          <a:p>
            <a:r>
              <a:rPr lang="en-US" dirty="0" smtClean="0"/>
              <a:t>Setting:</a:t>
            </a:r>
          </a:p>
          <a:p>
            <a:endParaRPr lang="en-US" dirty="0"/>
          </a:p>
          <a:p>
            <a:r>
              <a:rPr lang="en-US" dirty="0" smtClean="0"/>
              <a:t>Engagement:</a:t>
            </a:r>
          </a:p>
          <a:p>
            <a:endParaRPr lang="en-US" dirty="0"/>
          </a:p>
          <a:p>
            <a:r>
              <a:rPr lang="en-US" dirty="0" smtClean="0"/>
              <a:t>Summary: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WoodType_16x9</Template>
  <TotalTime>505</TotalTime>
  <Words>431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Rockwell</vt:lpstr>
      <vt:lpstr>Rockwell Condensed</vt:lpstr>
      <vt:lpstr>Wingdings</vt:lpstr>
      <vt:lpstr>Wood Type</vt:lpstr>
      <vt:lpstr>The Vietnam War</vt:lpstr>
      <vt:lpstr>Why Vietnam?</vt:lpstr>
      <vt:lpstr>The U.S. Jumps in</vt:lpstr>
      <vt:lpstr>Combat in Vietnam</vt:lpstr>
      <vt:lpstr>The U.S. Loses the War</vt:lpstr>
      <vt:lpstr>People:  Objects:  Setting:  Engagement:  Summary: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Bellwood</dc:creator>
  <cp:lastModifiedBy>Bellwood, Aaron T.</cp:lastModifiedBy>
  <cp:revision>63</cp:revision>
  <cp:lastPrinted>2016-04-01T11:58:27Z</cp:lastPrinted>
  <dcterms:created xsi:type="dcterms:W3CDTF">2016-04-01T00:33:41Z</dcterms:created>
  <dcterms:modified xsi:type="dcterms:W3CDTF">2016-04-01T17:54:18Z</dcterms:modified>
</cp:coreProperties>
</file>