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65B2-524F-4745-A593-408D6F2EF34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BD1A-4F52-49A2-B801-31F07FD2E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69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65B2-524F-4745-A593-408D6F2EF34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BD1A-4F52-49A2-B801-31F07FD2E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1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65B2-524F-4745-A593-408D6F2EF34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BD1A-4F52-49A2-B801-31F07FD2E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82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65B2-524F-4745-A593-408D6F2EF34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BD1A-4F52-49A2-B801-31F07FD2E6F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3375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65B2-524F-4745-A593-408D6F2EF34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BD1A-4F52-49A2-B801-31F07FD2E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73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65B2-524F-4745-A593-408D6F2EF34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BD1A-4F52-49A2-B801-31F07FD2E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72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65B2-524F-4745-A593-408D6F2EF34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BD1A-4F52-49A2-B801-31F07FD2E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01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65B2-524F-4745-A593-408D6F2EF34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BD1A-4F52-49A2-B801-31F07FD2E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75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65B2-524F-4745-A593-408D6F2EF34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BD1A-4F52-49A2-B801-31F07FD2E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43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65B2-524F-4745-A593-408D6F2EF34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BD1A-4F52-49A2-B801-31F07FD2E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7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65B2-524F-4745-A593-408D6F2EF34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BD1A-4F52-49A2-B801-31F07FD2E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919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65B2-524F-4745-A593-408D6F2EF34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BD1A-4F52-49A2-B801-31F07FD2E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7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65B2-524F-4745-A593-408D6F2EF34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BD1A-4F52-49A2-B801-31F07FD2E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0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65B2-524F-4745-A593-408D6F2EF34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BD1A-4F52-49A2-B801-31F07FD2E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5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65B2-524F-4745-A593-408D6F2EF34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BD1A-4F52-49A2-B801-31F07FD2E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9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65B2-524F-4745-A593-408D6F2EF34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BD1A-4F52-49A2-B801-31F07FD2E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36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65B2-524F-4745-A593-408D6F2EF34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BD1A-4F52-49A2-B801-31F07FD2E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1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93265B2-524F-4745-A593-408D6F2EF34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CF7BD1A-4F52-49A2-B801-31F07FD2E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036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Pacific Theater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War Against Japan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1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1267691"/>
          </a:xfrm>
        </p:spPr>
        <p:txBody>
          <a:bodyPr>
            <a:normAutofit/>
          </a:bodyPr>
          <a:lstStyle/>
          <a:p>
            <a:r>
              <a:rPr lang="en-US" dirty="0" smtClean="0"/>
              <a:t>Japan takes the Pacific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580050"/>
            <a:ext cx="6202892" cy="5271023"/>
          </a:xfrm>
        </p:spPr>
        <p:txBody>
          <a:bodyPr/>
          <a:lstStyle/>
          <a:p>
            <a:r>
              <a:rPr lang="en-US" dirty="0" smtClean="0"/>
              <a:t>After Pearl Harbor, Japan took over several nations in the Pacific, including Hong Kong, Burma, the Solomon Islands, and Singapore</a:t>
            </a:r>
          </a:p>
          <a:p>
            <a:endParaRPr lang="en-US" dirty="0"/>
          </a:p>
          <a:p>
            <a:r>
              <a:rPr lang="en-US" dirty="0" smtClean="0"/>
              <a:t>The biggest victory was in the Philippines, where Japanese soldiers forced the surrender of American Forces at Bataan in 1942</a:t>
            </a:r>
          </a:p>
          <a:p>
            <a:endParaRPr lang="en-US" dirty="0"/>
          </a:p>
          <a:p>
            <a:r>
              <a:rPr lang="en-US" dirty="0" smtClean="0"/>
              <a:t>These soldier were forced to undertake an 80 mile “Bataan Death March” in the heat</a:t>
            </a:r>
          </a:p>
          <a:p>
            <a:endParaRPr lang="en-US" dirty="0"/>
          </a:p>
          <a:p>
            <a:r>
              <a:rPr lang="en-US" dirty="0" smtClean="0"/>
              <a:t>The soldiers were given no food and little water while being beaten and bayoneted. This caused the death of several thousand troops</a:t>
            </a:r>
            <a:endParaRPr lang="en-US" dirty="0"/>
          </a:p>
        </p:txBody>
      </p:sp>
      <p:pic>
        <p:nvPicPr>
          <p:cNvPr id="1026" name="Picture 2" descr="https://upload.wikimedia.org/wikipedia/commons/4/4c/NA_127-N-1145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353" y="1918757"/>
            <a:ext cx="6224647" cy="493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64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32073" cy="1028700"/>
          </a:xfrm>
        </p:spPr>
        <p:txBody>
          <a:bodyPr/>
          <a:lstStyle/>
          <a:p>
            <a:r>
              <a:rPr lang="en-US" dirty="0" smtClean="0"/>
              <a:t>America fights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32448"/>
            <a:ext cx="8021781" cy="5125551"/>
          </a:xfrm>
        </p:spPr>
        <p:txBody>
          <a:bodyPr>
            <a:normAutofit/>
          </a:bodyPr>
          <a:lstStyle/>
          <a:p>
            <a:r>
              <a:rPr lang="en-US" dirty="0" smtClean="0"/>
              <a:t>In April of 1942, James Doolittle led a daring raid on Tokyo leading 16 bombers to attack the city, later known as Doolittle’s Raid</a:t>
            </a:r>
          </a:p>
          <a:p>
            <a:endParaRPr lang="en-US" dirty="0"/>
          </a:p>
          <a:p>
            <a:r>
              <a:rPr lang="en-US" dirty="0" smtClean="0"/>
              <a:t>Next the Americans helped the Australians stop the Japanese advance towards Australia in the Battle of the Coral Sea</a:t>
            </a:r>
          </a:p>
          <a:p>
            <a:endParaRPr lang="en-US" dirty="0"/>
          </a:p>
          <a:p>
            <a:r>
              <a:rPr lang="en-US" dirty="0" smtClean="0"/>
              <a:t>America then broke Japanese codes and discovered the next attack would be at Midway Island, northwest of Hawaii</a:t>
            </a:r>
          </a:p>
          <a:p>
            <a:endParaRPr lang="en-US" dirty="0"/>
          </a:p>
          <a:p>
            <a:r>
              <a:rPr lang="en-US" dirty="0" smtClean="0"/>
              <a:t>The Americans caught the Japanese off guard and destroyed their planes before they could take off. This caused massive destruction to the Japanese fleet</a:t>
            </a:r>
            <a:endParaRPr lang="en-US" dirty="0"/>
          </a:p>
        </p:txBody>
      </p:sp>
      <p:pic>
        <p:nvPicPr>
          <p:cNvPr id="2050" name="Picture 2" descr="http://sunnycv.com/steve/WW2Pics5/788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564" y="0"/>
            <a:ext cx="3006436" cy="199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edia-2.web.britannica.com/eb-media/80/71380-004-B4724C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684" y="1999280"/>
            <a:ext cx="3428316" cy="187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s.rarenewspapers.com/ebayimgs/10.51.2007/image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427" y="3879140"/>
            <a:ext cx="3723573" cy="297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6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Allies go on the Offensive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32448"/>
            <a:ext cx="6175733" cy="512555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Battle of Midway was a turning point in the war, allowing the Allies to begin “Island Hopping,” a tactic where you go island by island taking back territory.</a:t>
            </a:r>
          </a:p>
          <a:p>
            <a:endParaRPr lang="en-US" dirty="0"/>
          </a:p>
          <a:p>
            <a:r>
              <a:rPr lang="en-US" dirty="0" smtClean="0"/>
              <a:t>Next the allies attacked Guadalcanal, a gruesome 6 month fight their soldiers referred to as the Island of Death</a:t>
            </a:r>
          </a:p>
          <a:p>
            <a:endParaRPr lang="en-US" dirty="0"/>
          </a:p>
          <a:p>
            <a:r>
              <a:rPr lang="en-US" dirty="0" smtClean="0"/>
              <a:t>After successful Island hopping campaigns the Allies landed on the Philippines for the Battle of Leyte Gulf</a:t>
            </a:r>
          </a:p>
          <a:p>
            <a:endParaRPr lang="en-US" dirty="0"/>
          </a:p>
          <a:p>
            <a:r>
              <a:rPr lang="en-US" dirty="0" smtClean="0"/>
              <a:t>The Japanese through their entire fleet at the Allies. Despite using Kamikaze attacks, the Japanese were decimated at Leyte Gulf and their fleet was destroyed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80" name="Picture 8" descr="https://s-media-cache-ak0.pinimg.com/originals/80/72/29/8072296248f67885fc1f9bc2f41f49e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734" y="1913320"/>
            <a:ext cx="6016266" cy="362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84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5372705" cy="966355"/>
          </a:xfrm>
        </p:spPr>
        <p:txBody>
          <a:bodyPr/>
          <a:lstStyle/>
          <a:p>
            <a:r>
              <a:rPr lang="en-US" dirty="0" smtClean="0"/>
              <a:t>The Final Push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66356"/>
            <a:ext cx="7886699" cy="5891644"/>
          </a:xfrm>
        </p:spPr>
        <p:txBody>
          <a:bodyPr>
            <a:normAutofit/>
          </a:bodyPr>
          <a:lstStyle/>
          <a:p>
            <a:r>
              <a:rPr lang="en-US" dirty="0" smtClean="0"/>
              <a:t>Next was taking the island of Iwo Jima, the most heavily defended spot on earth. Of the 20,700 Japanese troops stationed, only 200 would survive</a:t>
            </a:r>
          </a:p>
          <a:p>
            <a:endParaRPr lang="en-US" dirty="0"/>
          </a:p>
          <a:p>
            <a:r>
              <a:rPr lang="en-US" dirty="0" smtClean="0"/>
              <a:t>Next was Okinawa. The Japanese Kamikaze attacks sunk over 30 ships and killing over 5,000 sailors. </a:t>
            </a:r>
            <a:r>
              <a:rPr lang="en-US" dirty="0"/>
              <a:t>When the fighting on land was over 7,600 Americans had died,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However, 110,000 Japanese had died defended the island. </a:t>
            </a:r>
            <a:r>
              <a:rPr lang="en-US" dirty="0"/>
              <a:t>Many </a:t>
            </a:r>
            <a:r>
              <a:rPr lang="en-US" dirty="0" smtClean="0"/>
              <a:t>feared </a:t>
            </a:r>
            <a:r>
              <a:rPr lang="en-US" dirty="0"/>
              <a:t>an attack on the Japanese mainland would lead to millions of deaths.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U.S. demanded unconditional surrender. When Japan refused, the U.S. dropped the Atomic Bomb causing Japan to surrender</a:t>
            </a:r>
            <a:endParaRPr lang="en-US" dirty="0"/>
          </a:p>
        </p:txBody>
      </p:sp>
      <p:pic>
        <p:nvPicPr>
          <p:cNvPr id="4098" name="Picture 2" descr="http://lemerg.com/data/wallpapers/24/6827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944" y="0"/>
            <a:ext cx="3900055" cy="219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okinawa-japan.com/wp-content/uploads/2014/08/battle-of-okinawa-jap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944" y="2219759"/>
            <a:ext cx="3900056" cy="170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cemertur.files.wordpress.com/2012/08/ground-zero-e28093-hiroshima-and-nagasaki-before-and-after-the-nuclear-bombings-in-august-19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3935180"/>
            <a:ext cx="4305299" cy="292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18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in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32448"/>
            <a:ext cx="6606861" cy="5125551"/>
          </a:xfrm>
        </p:spPr>
        <p:txBody>
          <a:bodyPr/>
          <a:lstStyle/>
          <a:p>
            <a:r>
              <a:rPr lang="en-US" dirty="0" smtClean="0"/>
              <a:t>The Allies put Nazi leaders on trial for war crimes, using the camps as evidence at the Nuremberg Trials</a:t>
            </a:r>
          </a:p>
          <a:p>
            <a:endParaRPr lang="en-US" dirty="0"/>
          </a:p>
          <a:p>
            <a:r>
              <a:rPr lang="en-US" dirty="0" smtClean="0"/>
              <a:t>The Nazis tried to defend themselves by saying their were following orders</a:t>
            </a:r>
          </a:p>
          <a:p>
            <a:endParaRPr lang="en-US" dirty="0"/>
          </a:p>
          <a:p>
            <a:r>
              <a:rPr lang="en-US" dirty="0" smtClean="0"/>
              <a:t>They were, however, found guilty and either put to death or given life in prison </a:t>
            </a:r>
            <a:endParaRPr lang="en-US" dirty="0"/>
          </a:p>
        </p:txBody>
      </p:sp>
      <p:pic>
        <p:nvPicPr>
          <p:cNvPr id="1026" name="Picture 2" descr="http://www.ushmm.org/m/img/07355-1024x7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861" y="1870656"/>
            <a:ext cx="5585138" cy="418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0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8535" y="609600"/>
            <a:ext cx="3669022" cy="97045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9437" y="1732449"/>
            <a:ext cx="4828120" cy="5125551"/>
          </a:xfrm>
        </p:spPr>
        <p:txBody>
          <a:bodyPr/>
          <a:lstStyle/>
          <a:p>
            <a:r>
              <a:rPr lang="en-US" dirty="0" smtClean="0"/>
              <a:t>People:</a:t>
            </a:r>
          </a:p>
          <a:p>
            <a:endParaRPr lang="en-US" dirty="0"/>
          </a:p>
          <a:p>
            <a:r>
              <a:rPr lang="en-US" dirty="0" smtClean="0"/>
              <a:t>Objects:</a:t>
            </a:r>
          </a:p>
          <a:p>
            <a:endParaRPr lang="en-US" dirty="0"/>
          </a:p>
          <a:p>
            <a:r>
              <a:rPr lang="en-US" dirty="0" smtClean="0"/>
              <a:t>Setting:</a:t>
            </a:r>
          </a:p>
          <a:p>
            <a:endParaRPr lang="en-US" dirty="0"/>
          </a:p>
          <a:p>
            <a:r>
              <a:rPr lang="en-US" dirty="0" smtClean="0"/>
              <a:t>Engagement:</a:t>
            </a:r>
          </a:p>
          <a:p>
            <a:endParaRPr lang="en-US" dirty="0"/>
          </a:p>
          <a:p>
            <a:r>
              <a:rPr lang="en-US" dirty="0" smtClean="0"/>
              <a:t>Summary: </a:t>
            </a:r>
            <a:endParaRPr lang="en-US" dirty="0"/>
          </a:p>
        </p:txBody>
      </p:sp>
      <p:pic>
        <p:nvPicPr>
          <p:cNvPr id="5122" name="Picture 2" descr="https://bmigcsehistory.wikispaces.com/file/view/atombomb.jpg/186800075/atombom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4894"/>
            <a:ext cx="5743978" cy="688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93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506</TotalTime>
  <Words>463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Calisto MT</vt:lpstr>
      <vt:lpstr>Trebuchet MS</vt:lpstr>
      <vt:lpstr>Wingdings 2</vt:lpstr>
      <vt:lpstr>Slate</vt:lpstr>
      <vt:lpstr>The Pacific Theater</vt:lpstr>
      <vt:lpstr>Japan takes the Pacific</vt:lpstr>
      <vt:lpstr>America fights back</vt:lpstr>
      <vt:lpstr>The Allies go on the Offensive</vt:lpstr>
      <vt:lpstr>The Final Push</vt:lpstr>
      <vt:lpstr>Back in Europe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Pacific Theater</dc:title>
  <dc:creator>Aaron Bellwood</dc:creator>
  <cp:lastModifiedBy>Bellwood, Aaron T.</cp:lastModifiedBy>
  <cp:revision>9</cp:revision>
  <cp:lastPrinted>2016-02-08T13:17:30Z</cp:lastPrinted>
  <dcterms:created xsi:type="dcterms:W3CDTF">2016-02-07T15:12:04Z</dcterms:created>
  <dcterms:modified xsi:type="dcterms:W3CDTF">2016-02-08T19:03:44Z</dcterms:modified>
</cp:coreProperties>
</file>