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D511F-6481-40A5-AF09-08FA79E0B29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AE853-8A9B-4B29-A3A7-A0BF56DA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were absent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POSES on pages 620 and 631</a:t>
            </a:r>
          </a:p>
          <a:p>
            <a:r>
              <a:rPr lang="en-US" dirty="0" err="1" smtClean="0"/>
              <a:t>Skillbuilder</a:t>
            </a:r>
            <a:r>
              <a:rPr lang="en-US" dirty="0" smtClean="0"/>
              <a:t> activities on page 604, 605, and 606</a:t>
            </a:r>
          </a:p>
          <a:p>
            <a:r>
              <a:rPr lang="en-US" dirty="0" smtClean="0"/>
              <a:t>Read 602-608 and complete #2, #4, and #5 on page 608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Cold War in East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Fall of China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6356"/>
            <a:ext cx="8320784" cy="4871644"/>
          </a:xfrm>
        </p:spPr>
        <p:txBody>
          <a:bodyPr>
            <a:noAutofit/>
          </a:bodyPr>
          <a:lstStyle/>
          <a:p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Communists in China had been trying to overthrow the government since 1927</a:t>
            </a:r>
          </a:p>
          <a:p>
            <a:endParaRPr lang="en-US" sz="23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The Nationalist government had been weakened after World War II</a:t>
            </a:r>
          </a:p>
          <a:p>
            <a:endParaRPr lang="en-US" sz="23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This led to a Civil War between the communists and the nationalists, with the U.S. Playing peacemaker while supporting the nationalists.</a:t>
            </a:r>
          </a:p>
          <a:p>
            <a:pPr marL="0" indent="0">
              <a:buNone/>
            </a:pPr>
            <a:endParaRPr lang="en-US" sz="23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The Communists successfully overthrew the government in 1949. China was now the worlds most populous Communist state</a:t>
            </a:r>
            <a:endParaRPr lang="en-US" sz="23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20784" y="1986356"/>
            <a:ext cx="3871216" cy="4871644"/>
          </a:xfrm>
        </p:spPr>
      </p:pic>
    </p:spTree>
    <p:extLst>
      <p:ext uri="{BB962C8B-B14F-4D97-AF65-F5344CB8AC3E}">
        <p14:creationId xmlns:p14="http://schemas.microsoft.com/office/powerpoint/2010/main" val="213314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Communist China and the U.S.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1957100"/>
            <a:ext cx="8210019" cy="4900900"/>
          </a:xfrm>
        </p:spPr>
        <p:txBody>
          <a:bodyPr/>
          <a:lstStyle/>
          <a:p>
            <a:r>
              <a:rPr lang="en-US" dirty="0" smtClean="0"/>
              <a:t>President Truman refused to recognize Communist China and its new leader Mao </a:t>
            </a:r>
            <a:r>
              <a:rPr lang="en-US" dirty="0" err="1" smtClean="0"/>
              <a:t>Zedong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Instead the U.S. continued to </a:t>
            </a:r>
            <a:r>
              <a:rPr lang="en-US" dirty="0" smtClean="0"/>
              <a:t>recognize </a:t>
            </a:r>
            <a:r>
              <a:rPr lang="en-US" dirty="0" smtClean="0"/>
              <a:t>the Nationalists who had moved to Taiwan</a:t>
            </a:r>
          </a:p>
          <a:p>
            <a:endParaRPr lang="en-US" dirty="0"/>
          </a:p>
          <a:p>
            <a:r>
              <a:rPr lang="en-US" dirty="0" smtClean="0"/>
              <a:t>The U.S. Was even able to keep Communist China from being represented in the United Nations</a:t>
            </a:r>
          </a:p>
          <a:p>
            <a:endParaRPr lang="en-US" dirty="0"/>
          </a:p>
          <a:p>
            <a:r>
              <a:rPr lang="en-US" dirty="0" smtClean="0"/>
              <a:t>However, many Americans were shocked the U.S. </a:t>
            </a:r>
            <a:r>
              <a:rPr lang="en-US" dirty="0" err="1"/>
              <a:t>c</a:t>
            </a:r>
            <a:r>
              <a:rPr lang="en-US" dirty="0" err="1" smtClean="0"/>
              <a:t>ouldn</a:t>
            </a:r>
            <a:r>
              <a:rPr lang="uk-UA" dirty="0" smtClean="0"/>
              <a:t>’</a:t>
            </a:r>
            <a:r>
              <a:rPr lang="en-US" dirty="0" smtClean="0"/>
              <a:t>t stop the fall of China into Communism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10019" y="1957100"/>
            <a:ext cx="3981981" cy="4900900"/>
          </a:xfrm>
        </p:spPr>
      </p:pic>
    </p:spTree>
    <p:extLst>
      <p:ext uri="{BB962C8B-B14F-4D97-AF65-F5344CB8AC3E}">
        <p14:creationId xmlns:p14="http://schemas.microsoft.com/office/powerpoint/2010/main" val="8243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Korean War breaks out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1957100"/>
            <a:ext cx="7553949" cy="4900900"/>
          </a:xfrm>
        </p:spPr>
        <p:txBody>
          <a:bodyPr>
            <a:noAutofit/>
          </a:bodyPr>
          <a:lstStyle/>
          <a:p>
            <a:r>
              <a:rPr lang="en-US" sz="2300" dirty="0" smtClean="0"/>
              <a:t>After World War II, Korea was divided into 2 zones: Communist North Korea and Democratic South Korea</a:t>
            </a:r>
          </a:p>
          <a:p>
            <a:endParaRPr lang="en-US" sz="2300" dirty="0"/>
          </a:p>
          <a:p>
            <a:r>
              <a:rPr lang="en-US" sz="2300" dirty="0" smtClean="0"/>
              <a:t>In 1950, North Korea invaded South Korea to unite under a Communist regime</a:t>
            </a:r>
          </a:p>
          <a:p>
            <a:endParaRPr lang="en-US" sz="2300" dirty="0"/>
          </a:p>
          <a:p>
            <a:r>
              <a:rPr lang="en-US" sz="2300" dirty="0" smtClean="0"/>
              <a:t>Truman saw this as similar to Hitler invasions and sent U.S. Troops in to resist the invasion</a:t>
            </a:r>
          </a:p>
          <a:p>
            <a:endParaRPr lang="en-US" sz="2300" dirty="0"/>
          </a:p>
          <a:p>
            <a:r>
              <a:rPr lang="en-US" sz="2300" dirty="0" smtClean="0"/>
              <a:t>Truman convinces the United Nations this invasion was an act of aggression and now had U.N. Approval for sending in troops.</a:t>
            </a:r>
          </a:p>
          <a:p>
            <a:endParaRPr lang="en-US" sz="2300" dirty="0"/>
          </a:p>
          <a:p>
            <a:endParaRPr lang="en-US" sz="23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53949" y="2290576"/>
            <a:ext cx="4638051" cy="3484505"/>
          </a:xfrm>
        </p:spPr>
      </p:pic>
    </p:spTree>
    <p:extLst>
      <p:ext uri="{BB962C8B-B14F-4D97-AF65-F5344CB8AC3E}">
        <p14:creationId xmlns:p14="http://schemas.microsoft.com/office/powerpoint/2010/main" val="126990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Korean War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2003326"/>
            <a:ext cx="7771479" cy="4854674"/>
          </a:xfrm>
        </p:spPr>
        <p:txBody>
          <a:bodyPr/>
          <a:lstStyle/>
          <a:p>
            <a:r>
              <a:rPr lang="en-US" dirty="0" smtClean="0"/>
              <a:t>Truman sent General MacArthur to stop North Korea from overrunning South Korea</a:t>
            </a:r>
          </a:p>
          <a:p>
            <a:endParaRPr lang="en-US" dirty="0"/>
          </a:p>
          <a:p>
            <a:r>
              <a:rPr lang="en-US" dirty="0" smtClean="0"/>
              <a:t>MacArthur surprised the North Koreans and pushed them back into North Korea to the Chinese border</a:t>
            </a:r>
          </a:p>
          <a:p>
            <a:endParaRPr lang="en-US" dirty="0"/>
          </a:p>
          <a:p>
            <a:r>
              <a:rPr lang="en-US" dirty="0" smtClean="0"/>
              <a:t>China sent in troops and </a:t>
            </a:r>
            <a:r>
              <a:rPr lang="en-US" dirty="0" smtClean="0"/>
              <a:t>pushed </a:t>
            </a:r>
            <a:r>
              <a:rPr lang="en-US" dirty="0" smtClean="0"/>
              <a:t>the U.S. Troops back into southern South Korea</a:t>
            </a:r>
          </a:p>
          <a:p>
            <a:endParaRPr lang="en-US" dirty="0"/>
          </a:p>
          <a:p>
            <a:r>
              <a:rPr lang="en-US" dirty="0" smtClean="0"/>
              <a:t>MacArthur criticized Truman publicly for not attacking China so Truman recalled MacArthur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71479" y="2003325"/>
            <a:ext cx="4420521" cy="3598863"/>
          </a:xfrm>
        </p:spPr>
      </p:pic>
    </p:spTree>
    <p:extLst>
      <p:ext uri="{BB962C8B-B14F-4D97-AF65-F5344CB8AC3E}">
        <p14:creationId xmlns:p14="http://schemas.microsoft.com/office/powerpoint/2010/main" val="13831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</a:t>
            </a:r>
            <a:r>
              <a:rPr lang="en-US" smtClean="0"/>
              <a:t>of the Korean War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57358"/>
            <a:ext cx="7491412" cy="4900642"/>
          </a:xfrm>
        </p:spPr>
        <p:txBody>
          <a:bodyPr/>
          <a:lstStyle/>
          <a:p>
            <a:r>
              <a:rPr lang="en-US" dirty="0" smtClean="0"/>
              <a:t>Dwight D. Eisenhower became the new President and promised </a:t>
            </a:r>
            <a:r>
              <a:rPr lang="en-US" dirty="0" smtClean="0"/>
              <a:t>to </a:t>
            </a:r>
            <a:r>
              <a:rPr lang="en-US" dirty="0" smtClean="0"/>
              <a:t>end the Korean War</a:t>
            </a:r>
          </a:p>
          <a:p>
            <a:endParaRPr lang="en-US" dirty="0"/>
          </a:p>
          <a:p>
            <a:r>
              <a:rPr lang="en-US" dirty="0" smtClean="0"/>
              <a:t>In July of 1951 the Soviet Union surprisingly suggested a cease-fire</a:t>
            </a:r>
          </a:p>
          <a:p>
            <a:endParaRPr lang="en-US" dirty="0"/>
          </a:p>
          <a:p>
            <a:r>
              <a:rPr lang="en-US" dirty="0" smtClean="0"/>
              <a:t>An armistice was signed in 1953 which ended the war but left the division of Korea exactly as it had been </a:t>
            </a:r>
          </a:p>
          <a:p>
            <a:endParaRPr lang="en-US" dirty="0"/>
          </a:p>
          <a:p>
            <a:r>
              <a:rPr lang="en-US" dirty="0" smtClean="0"/>
              <a:t>The lack of victory caused Americans to be even more fearful of communist aggression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91412" y="2814491"/>
            <a:ext cx="4700588" cy="2644080"/>
          </a:xfrm>
        </p:spPr>
      </p:pic>
    </p:spTree>
    <p:extLst>
      <p:ext uri="{BB962C8B-B14F-4D97-AF65-F5344CB8AC3E}">
        <p14:creationId xmlns:p14="http://schemas.microsoft.com/office/powerpoint/2010/main" val="119805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Had a policy of containment to control communism in Europe. </a:t>
            </a:r>
            <a:r>
              <a:rPr lang="en-US" dirty="0" smtClean="0"/>
              <a:t>Why do you think containment did not work in Asia?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Berlin_16x9</Template>
  <TotalTime>589</TotalTime>
  <Words>409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If you were absent yesterday</vt:lpstr>
      <vt:lpstr>The Cold War in East Asia</vt:lpstr>
      <vt:lpstr>The Fall of China</vt:lpstr>
      <vt:lpstr>Communist China and the U.S.</vt:lpstr>
      <vt:lpstr>The Korean War breaks out</vt:lpstr>
      <vt:lpstr>The Korean War</vt:lpstr>
      <vt:lpstr>Consequences of the Korean War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Bellwood</dc:creator>
  <cp:lastModifiedBy>Bellwood, Aaron T.</cp:lastModifiedBy>
  <cp:revision>52</cp:revision>
  <cp:lastPrinted>2016-02-18T12:45:31Z</cp:lastPrinted>
  <dcterms:created xsi:type="dcterms:W3CDTF">2016-02-18T01:21:31Z</dcterms:created>
  <dcterms:modified xsi:type="dcterms:W3CDTF">2016-02-18T20:27:50Z</dcterms:modified>
</cp:coreProperties>
</file>