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4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12325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discoveryeducation.com/player/view/assetGuid/215c7eb3-06ba-4d9e-b57c-3e7f2196b1e7" TargetMode="Externa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i="1">
                <a:latin typeface="Calibri"/>
                <a:ea typeface="Calibri"/>
                <a:cs typeface="Calibri"/>
                <a:sym typeface="Calibri"/>
              </a:rPr>
              <a:t>How did the United States become an industrialized society after the Civil War?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#2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54685" y="128675"/>
            <a:ext cx="93615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LEQ:</a:t>
            </a:r>
            <a:r>
              <a:rPr lang="en" dirty="0">
                <a:solidFill>
                  <a:srgbClr val="FFFFFF"/>
                </a:solidFill>
              </a:rPr>
              <a:t> </a:t>
            </a: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·How did European immigrants of the late 1800s change American society?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1400" dirty="0">
                <a:latin typeface="Times New Roman"/>
                <a:ea typeface="Times New Roman"/>
                <a:cs typeface="Times New Roman"/>
                <a:sym typeface="Times New Roman"/>
              </a:rPr>
              <a:t>   	</a:t>
            </a: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How were the experiences of Asian immigrants different from those of Europeans immigrants?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2400" dirty="0">
                <a:latin typeface="Arial"/>
                <a:ea typeface="Arial"/>
                <a:cs typeface="Arial"/>
                <a:sym typeface="Arial"/>
              </a:rPr>
            </a:br>
            <a:endParaRPr lang="en" sz="24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53100" y="824000"/>
            <a:ext cx="5054400" cy="4132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indent="457200" rtl="0">
              <a:spcBef>
                <a:spcPts val="0"/>
              </a:spcBef>
              <a:buNone/>
            </a:pPr>
            <a:r>
              <a:rPr lang="en" dirty="0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Bellwork: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Write down your LEQ and HW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Read the letter you received when you walked in the door</a:t>
            </a:r>
            <a:r>
              <a:rPr lang="en" dirty="0" smtClean="0"/>
              <a:t>.</a:t>
            </a:r>
            <a:endParaRPr dirty="0"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Mark up the letter and determine if the person migrated for </a:t>
            </a:r>
            <a:r>
              <a:rPr lang="en" dirty="0">
                <a:solidFill>
                  <a:srgbClr val="FF0000"/>
                </a:solidFill>
              </a:rPr>
              <a:t>“push” </a:t>
            </a:r>
            <a:r>
              <a:rPr lang="en" dirty="0"/>
              <a:t>reasons or </a:t>
            </a:r>
            <a:r>
              <a:rPr lang="en" dirty="0">
                <a:solidFill>
                  <a:schemeClr val="accent4"/>
                </a:solidFill>
              </a:rPr>
              <a:t>“pull”</a:t>
            </a:r>
            <a:r>
              <a:rPr lang="en" dirty="0"/>
              <a:t> reasons.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98163">
            <a:off x="5707987" y="1300849"/>
            <a:ext cx="2731976" cy="185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464288">
            <a:off x="5464449" y="2612749"/>
            <a:ext cx="3219049" cy="22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Video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https://app.discoveryeducation.com/player/view/assetGuid/215c7eb3-06ba-4d9e-b57c-3e7f2196b1e7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pic>
        <p:nvPicPr>
          <p:cNvPr id="77" name="Shape 77" descr="Image result for ellis islan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35450" y="1901375"/>
            <a:ext cx="3535999" cy="278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55288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Graphic Organizer and Reading 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8426" y="732275"/>
            <a:ext cx="3500850" cy="441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8050" y="0"/>
            <a:ext cx="7095150" cy="575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Macintosh PowerPoint</Application>
  <PresentationFormat>On-screen Show (16:9)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Playfair Display</vt:lpstr>
      <vt:lpstr>Montserrat</vt:lpstr>
      <vt:lpstr>Oswald</vt:lpstr>
      <vt:lpstr>Pop</vt:lpstr>
      <vt:lpstr>How did the United States become an industrialized society after the Civil War? </vt:lpstr>
      <vt:lpstr>LEQ: ·How did European immigrants of the late 1800s change American society? ·    How were the experiences of Asian immigrants different from those of Europeans immigrants?     </vt:lpstr>
      <vt:lpstr>Video</vt:lpstr>
      <vt:lpstr>Graphic Organizer and Reading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United States become an industrialized society after the Civil War? </dc:title>
  <cp:lastModifiedBy>admin</cp:lastModifiedBy>
  <cp:revision>1</cp:revision>
  <dcterms:modified xsi:type="dcterms:W3CDTF">2017-09-11T19:32:35Z</dcterms:modified>
</cp:coreProperties>
</file>