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6" r:id="rId9"/>
    <p:sldId id="267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84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264156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pgdy3HkcSs" TargetMode="External"/><Relationship Id="rId4" Type="http://schemas.openxmlformats.org/officeDocument/2006/relationships/image" Target="../media/image2.jpg"/><Relationship Id="rId5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i="1">
                <a:latin typeface="Calibri"/>
                <a:ea typeface="Calibri"/>
                <a:cs typeface="Calibri"/>
                <a:sym typeface="Calibri"/>
              </a:rPr>
              <a:t>How did the United States become an industrialized society after the Civil War?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#2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/>
              <a:t>LEQ:</a:t>
            </a:r>
            <a:r>
              <a:rPr lang="en" sz="1000">
                <a:latin typeface="Arial"/>
                <a:ea typeface="Arial"/>
                <a:cs typeface="Arial"/>
                <a:sym typeface="Arial"/>
              </a:rPr>
              <a:t>·</a:t>
            </a:r>
            <a:r>
              <a:rPr lang="en" sz="700"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1800">
                <a:latin typeface="Arial"/>
                <a:ea typeface="Arial"/>
                <a:cs typeface="Arial"/>
                <a:sym typeface="Arial"/>
              </a:rPr>
              <a:t>How did the transcontinental railroad transform the West?</a:t>
            </a:r>
          </a:p>
          <a:p>
            <a:pPr marL="457200" lvl="0" indent="387350">
              <a:spcBef>
                <a:spcPts val="0"/>
              </a:spcBef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How did government grants to build railroads result in large-scale corruption?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8446" y="1680150"/>
            <a:ext cx="4011725" cy="291269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311700" y="1392650"/>
            <a:ext cx="4410000" cy="3000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Bellwork: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Write down your LEQ and HW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Take out your multiple choice HW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800" dirty="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AutoNum type="arabicPeriod"/>
            </a:pPr>
            <a:r>
              <a:rPr lang="en" sz="1800" dirty="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Complete the timezone map using the blank map and crayons. Draw in the transcontinental Railroad too!</a:t>
            </a:r>
          </a:p>
        </p:txBody>
      </p:sp>
      <p:sp>
        <p:nvSpPr>
          <p:cNvPr id="67" name="Shape 67"/>
          <p:cNvSpPr/>
          <p:nvPr/>
        </p:nvSpPr>
        <p:spPr>
          <a:xfrm>
            <a:off x="644400" y="4392650"/>
            <a:ext cx="3585300" cy="222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21200" y="445025"/>
            <a:ext cx="98102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https://www.youtube.com/watch?v=Spgdy3HkcSs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Start at 9:00 Minutes!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829512"/>
            <a:ext cx="5565850" cy="2922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52962" y="2104850"/>
            <a:ext cx="4391025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752" y="54802"/>
            <a:ext cx="3615700" cy="52772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30437" y="1122012"/>
            <a:ext cx="5038725" cy="328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Page 72 - 74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0326" y="280999"/>
            <a:ext cx="5064225" cy="720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1495024" y="-1260675"/>
            <a:ext cx="5750425" cy="8014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850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134" y="173109"/>
            <a:ext cx="8733749" cy="425832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2324" y="3995297"/>
            <a:ext cx="2546549" cy="962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5369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9350" y="216697"/>
            <a:ext cx="5822969" cy="471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128875" y="222600"/>
            <a:ext cx="2460600" cy="562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Impact"/>
                <a:ea typeface="Impact"/>
                <a:cs typeface="Impact"/>
                <a:sym typeface="Impact"/>
              </a:rPr>
              <a:t>Summary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Using the notes provided, and the graph, write a paragraph explaining the difference between vertical integration and horizontal (monopoly) integration. What type of business model is better? How would you make more money?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748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59375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0399" y="572699"/>
            <a:ext cx="3589274" cy="446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5049" y="718900"/>
            <a:ext cx="3461199" cy="4319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9180981"/>
      </p:ext>
    </p:extLst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Macintosh PowerPoint</Application>
  <PresentationFormat>On-screen Show (16:9)</PresentationFormat>
  <Paragraphs>17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Limelight</vt:lpstr>
      <vt:lpstr>Playfair Display</vt:lpstr>
      <vt:lpstr>Montserrat</vt:lpstr>
      <vt:lpstr>Oswald</vt:lpstr>
      <vt:lpstr>Pop</vt:lpstr>
      <vt:lpstr>How did the United States become an industrialized society after the Civil War? </vt:lpstr>
      <vt:lpstr>LEQ:·  How did the transcontinental railroad transform the West? How did government grants to build railroads result in large-scale corruption?</vt:lpstr>
      <vt:lpstr>https://www.youtube.com/watch?v=Spgdy3HkcSs </vt:lpstr>
      <vt:lpstr>PowerPoint Presentation</vt:lpstr>
      <vt:lpstr>Page 72 - 74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the United States become an industrialized society after the Civil War? </dc:title>
  <cp:lastModifiedBy>admin</cp:lastModifiedBy>
  <cp:revision>1</cp:revision>
  <dcterms:modified xsi:type="dcterms:W3CDTF">2017-09-10T19:46:30Z</dcterms:modified>
</cp:coreProperties>
</file>