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84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65231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i="1">
                <a:latin typeface="Calibri"/>
                <a:ea typeface="Calibri"/>
                <a:cs typeface="Calibri"/>
                <a:sym typeface="Calibri"/>
              </a:rPr>
              <a:t>How did the United States become an industrialized society after the Civil War? 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#2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94525" y="29650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Gateway to United States History 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94525" y="775475"/>
            <a:ext cx="8520600" cy="333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4 - The Triumph of Industry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u="sng"/>
              <a:t>Directions:</a:t>
            </a:r>
            <a:r>
              <a:rPr lang="en"/>
              <a:t> With your shoulder partner, or small group, read over chapter 4 starting on page 61. As you get to a term in bold determine if it goes in factors, inventors, entrepreneurs, new forms of business, or pros and cons.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C4125"/>
                </a:solidFill>
              </a:rPr>
              <a:t>Factors = Caused Industrialization / made it happen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C4125"/>
                </a:solidFill>
              </a:rPr>
              <a:t>Inventors = Created things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C4125"/>
                </a:solidFill>
              </a:rPr>
              <a:t>Entrepreneurs = invested / ideas / donated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C4125"/>
                </a:solidFill>
              </a:rPr>
              <a:t>New Business = new ways to earn money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C4125"/>
                </a:solidFill>
              </a:rPr>
              <a:t>Pros and cons = positives and negatives</a:t>
            </a: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0927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All of this leads to the...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6000" b="1">
              <a:solidFill>
                <a:schemeClr val="accent5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6000" b="1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GILDED AGE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967663">
            <a:off x="6018212" y="527112"/>
            <a:ext cx="2562224" cy="1781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254287"/>
            <a:ext cx="1733550" cy="263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657273">
            <a:off x="7390537" y="3232399"/>
            <a:ext cx="2371724" cy="1924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27587" y="3721287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-1843178">
            <a:off x="2071300" y="1305420"/>
            <a:ext cx="1453074" cy="118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2036501">
            <a:off x="4118596" y="506753"/>
            <a:ext cx="1434625" cy="1174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9189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82825" y="18725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7781" y="87850"/>
            <a:ext cx="3690687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501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222650" y="445025"/>
            <a:ext cx="86097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LEQ: </a:t>
            </a:r>
            <a:r>
              <a:rPr lang="en" sz="1800" dirty="0">
                <a:latin typeface="Playfair Display"/>
                <a:ea typeface="Playfair Display"/>
                <a:cs typeface="Playfair Display"/>
                <a:sym typeface="Playfair Display"/>
              </a:rPr>
              <a:t>    Why was the United States successful at industrialization?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" sz="1800" dirty="0">
                <a:latin typeface="Playfair Display"/>
                <a:ea typeface="Playfair Display"/>
                <a:cs typeface="Playfair Display"/>
                <a:sym typeface="Playfair Display"/>
              </a:rPr>
              <a:t>Who were the significant inventors of the Industrial Revolution?</a:t>
            </a:r>
          </a:p>
          <a:p>
            <a:pPr marL="457200" lvl="0" indent="457200" rtl="0">
              <a:spcBef>
                <a:spcPts val="0"/>
              </a:spcBef>
              <a:buNone/>
            </a:pPr>
            <a:endParaRPr sz="1800" dirty="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457200" rtl="0">
              <a:spcBef>
                <a:spcPts val="0"/>
              </a:spcBef>
              <a:buNone/>
            </a:pPr>
            <a:endParaRPr sz="1800" dirty="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2750" y="461850"/>
            <a:ext cx="4243125" cy="4386024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/>
          <p:nvPr/>
        </p:nvSpPr>
        <p:spPr>
          <a:xfrm>
            <a:off x="386650" y="445225"/>
            <a:ext cx="3960000" cy="428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 u="sng"/>
              <a:t>Directions: </a:t>
            </a:r>
            <a:r>
              <a:rPr lang="en" sz="1800"/>
              <a:t>With a partner you are looking for how Industrialization impacted society, transportation, and mechanization. You are looking for three examples for each. 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      What is Industrialization?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Mrs. Nyiel will model Society!</a:t>
            </a:r>
          </a:p>
        </p:txBody>
      </p:sp>
      <p:sp>
        <p:nvSpPr>
          <p:cNvPr id="72" name="Shape 72"/>
          <p:cNvSpPr/>
          <p:nvPr/>
        </p:nvSpPr>
        <p:spPr>
          <a:xfrm>
            <a:off x="4520750" y="2162835"/>
            <a:ext cx="2425200" cy="20550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831825" y="3020375"/>
            <a:ext cx="2730000" cy="339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53925" y="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Assembly Line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4337" y="572700"/>
            <a:ext cx="6335325" cy="4500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5756" y="52725"/>
            <a:ext cx="369068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/>
          <p:nvPr/>
        </p:nvSpPr>
        <p:spPr>
          <a:xfrm>
            <a:off x="5002900" y="1195075"/>
            <a:ext cx="4141098" cy="2437019"/>
          </a:xfrm>
          <a:prstGeom prst="irregularSeal1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Inventors Notes!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LEQ:</a:t>
            </a:r>
            <a:r>
              <a:rPr lang="en" sz="100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" sz="700">
                <a:latin typeface="Times New Roman"/>
                <a:ea typeface="Times New Roman"/>
                <a:cs typeface="Times New Roman"/>
                <a:sym typeface="Times New Roman"/>
              </a:rPr>
              <a:t>   	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did </a:t>
            </a:r>
            <a:r>
              <a:rPr lang="en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laissez-faire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economics promote industrialization?</a:t>
            </a:r>
          </a:p>
          <a:p>
            <a:pPr marL="457200" lvl="0" indent="45720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Compare and Contrast the First and Second Industrial Revolutions.</a:t>
            </a:r>
          </a:p>
          <a:p>
            <a:pPr lv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5839500" cy="333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dirty="0" smtClean="0"/>
              <a:t>On </a:t>
            </a:r>
            <a:r>
              <a:rPr lang="en" dirty="0"/>
              <a:t>a white board, look up the term “Laissez-faire” and draw an image to represent what it means. 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4625" y="2809281"/>
            <a:ext cx="2181349" cy="175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086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5522" y="52725"/>
            <a:ext cx="4844954" cy="5143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1251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506775" y="29270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Second Industrial Revolution Teacher Notes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2419" y="865400"/>
            <a:ext cx="3099154" cy="43190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067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4656" y="0"/>
            <a:ext cx="369068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/>
          <p:nvPr/>
        </p:nvSpPr>
        <p:spPr>
          <a:xfrm>
            <a:off x="5436399" y="1487975"/>
            <a:ext cx="3760992" cy="1980072"/>
          </a:xfrm>
          <a:prstGeom prst="irregularSeal1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    Find this sheet!</a:t>
            </a:r>
          </a:p>
        </p:txBody>
      </p:sp>
    </p:spTree>
    <p:extLst>
      <p:ext uri="{BB962C8B-B14F-4D97-AF65-F5344CB8AC3E}">
        <p14:creationId xmlns:p14="http://schemas.microsoft.com/office/powerpoint/2010/main" val="966905398"/>
      </p:ext>
    </p:extLst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Macintosh PowerPoint</Application>
  <PresentationFormat>On-screen Show (16:9)</PresentationFormat>
  <Paragraphs>34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Playfair Display</vt:lpstr>
      <vt:lpstr>Montserrat</vt:lpstr>
      <vt:lpstr>Oswald</vt:lpstr>
      <vt:lpstr>Pop</vt:lpstr>
      <vt:lpstr>How did the United States become an industrialized society after the Civil War? </vt:lpstr>
      <vt:lpstr>LEQ:     Why was the United States successful at industrialization? Who were the significant inventors of the Industrial Revolution?  </vt:lpstr>
      <vt:lpstr>PowerPoint Presentation</vt:lpstr>
      <vt:lpstr>Assembly Line</vt:lpstr>
      <vt:lpstr>PowerPoint Presentation</vt:lpstr>
      <vt:lpstr>LEQ:·    How did laissez-faire economics promote industrialization? Compare and Contrast the First and Second Industrial Revolutions.   </vt:lpstr>
      <vt:lpstr>PowerPoint Presentation</vt:lpstr>
      <vt:lpstr>Second Industrial Revolution Teacher Notes</vt:lpstr>
      <vt:lpstr>PowerPoint Presentation</vt:lpstr>
      <vt:lpstr>Gateway to United States History </vt:lpstr>
      <vt:lpstr>All of this leads to the...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the United States become an industrialized society after the Civil War? </dc:title>
  <cp:lastModifiedBy>admin</cp:lastModifiedBy>
  <cp:revision>1</cp:revision>
  <dcterms:modified xsi:type="dcterms:W3CDTF">2017-09-10T19:43:50Z</dcterms:modified>
</cp:coreProperties>
</file>