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48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056249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op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buChar char="●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●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○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buChar char="■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i="1">
                <a:latin typeface="Calibri"/>
                <a:ea typeface="Calibri"/>
                <a:cs typeface="Calibri"/>
                <a:sym typeface="Calibri"/>
              </a:rPr>
              <a:t>How did the United States become an industrialized society after the Civil War? 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Unit #2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2262" y="-2"/>
            <a:ext cx="857946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1196066" y="0"/>
            <a:ext cx="9144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1600" dirty="0"/>
              <a:t>LEQ: </a:t>
            </a:r>
            <a:r>
              <a:rPr lang="en" dirty="0"/>
              <a:t> What were the costs and benefits of settling on the Great Plains?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8575"/>
            <a:ext cx="4082013" cy="5143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14375" y="448150"/>
            <a:ext cx="5166550" cy="3992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0" y="81800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Native American Population Graph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4251" y="808800"/>
            <a:ext cx="3287174" cy="4235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8325" y="749850"/>
            <a:ext cx="3385925" cy="4294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</a:t>
            </a:r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687" y="2650450"/>
            <a:ext cx="4967773" cy="2134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3806" y="87875"/>
            <a:ext cx="4010186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187375" y="1017725"/>
            <a:ext cx="4862400" cy="168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u="sng"/>
              <a:t>Directions:</a:t>
            </a:r>
            <a:r>
              <a:rPr lang="en" sz="1800"/>
              <a:t> Complete box #3 in your graphic organizer. Use documents #4 and #5 to look for two pieces of evidence that the West was violent.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Macintosh PowerPoint</Application>
  <PresentationFormat>On-screen Show (16:9)</PresentationFormat>
  <Paragraphs>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Playfair Display</vt:lpstr>
      <vt:lpstr>Montserrat</vt:lpstr>
      <vt:lpstr>Oswald</vt:lpstr>
      <vt:lpstr>Pop</vt:lpstr>
      <vt:lpstr>How did the United States become an industrialized society after the Civil War? </vt:lpstr>
      <vt:lpstr>PowerPoint Presentation</vt:lpstr>
      <vt:lpstr>PowerPoint Presentation</vt:lpstr>
      <vt:lpstr>Native American Population Graph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did the United States become an industrialized society after the Civil War? </dc:title>
  <cp:lastModifiedBy>admin</cp:lastModifiedBy>
  <cp:revision>1</cp:revision>
  <dcterms:modified xsi:type="dcterms:W3CDTF">2017-09-11T19:13:13Z</dcterms:modified>
</cp:coreProperties>
</file>