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Relationship Id="rId4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-173000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 WWI and Roaring 20’s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76325" y="1879600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 Day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650" y="2677650"/>
            <a:ext cx="260985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81837" y="2677637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245525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Review Agenda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4100" y="0"/>
            <a:ext cx="4149802" cy="528564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245525" y="1279425"/>
            <a:ext cx="4768800" cy="35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Alone for 5 Minutes with no resources.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Alone for 5 Minutes with resources.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With a partner for 8 minutes.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With Mrs. Nykiel for 5 minutes.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6782" y="0"/>
            <a:ext cx="535258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168000" y="284325"/>
            <a:ext cx="2610600" cy="7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Review Square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258475" y="1227725"/>
            <a:ext cx="28947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/>
              <a:t>Directions: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Choose </a:t>
            </a:r>
            <a:r>
              <a:rPr b="1" lang="en" sz="1800" u="sng">
                <a:solidFill>
                  <a:srgbClr val="FF0000"/>
                </a:solidFill>
              </a:rPr>
              <a:t>any four questions </a:t>
            </a:r>
            <a:r>
              <a:rPr lang="en" sz="1800"/>
              <a:t>and create a review square. This is a game that can be used to ask a question, then review the answer. Choose any four questions to write, and then answer. </a:t>
            </a:r>
          </a:p>
        </p:txBody>
      </p:sp>
      <p:sp>
        <p:nvSpPr>
          <p:cNvPr id="72" name="Shape 72"/>
          <p:cNvSpPr/>
          <p:nvPr/>
        </p:nvSpPr>
        <p:spPr>
          <a:xfrm>
            <a:off x="5789674" y="2481302"/>
            <a:ext cx="3230819" cy="2481300"/>
          </a:xfrm>
          <a:prstGeom prst="irregularSeal1">
            <a:avLst/>
          </a:prstGeom>
          <a:solidFill>
            <a:schemeClr val="lt2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FF0000"/>
                </a:solidFill>
              </a:rPr>
              <a:t>Worth 5 Bonus Points on </a:t>
            </a:r>
            <a:r>
              <a:rPr lang="en" sz="1800">
                <a:solidFill>
                  <a:srgbClr val="FF0000"/>
                </a:solidFill>
              </a:rPr>
              <a:t>tomorrow's</a:t>
            </a:r>
            <a:r>
              <a:rPr lang="en" sz="1800">
                <a:solidFill>
                  <a:srgbClr val="FF0000"/>
                </a:solidFill>
              </a:rPr>
              <a:t> test!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7250" y="35525"/>
            <a:ext cx="6763233" cy="507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