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Lato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300" y="1059425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Progressivism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Unit #3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UEQ: </a:t>
            </a:r>
            <a:r>
              <a:rPr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did social movements shape politics and reform in the late 19</a:t>
            </a:r>
            <a:r>
              <a:rPr baseline="30000"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and early 20</a:t>
            </a:r>
            <a:r>
              <a:rPr baseline="30000"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centuries?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LEQ: </a:t>
            </a:r>
            <a:r>
              <a:rPr b="0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problems did social-welfare</a:t>
            </a:r>
            <a:r>
              <a:rPr b="0" lang="en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progressives</a:t>
            </a:r>
            <a:r>
              <a:rPr b="0"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attempt to reform?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374925" y="1405975"/>
            <a:ext cx="4089000" cy="34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Write down your LEQ and HW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Place your HW out to be collected.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Clr>
                <a:srgbClr val="FF0000"/>
              </a:buClr>
              <a:buSzPct val="100000"/>
              <a:buAutoNum type="arabicPeriod"/>
            </a:pPr>
            <a:r>
              <a:rPr lang="en" sz="1800">
                <a:solidFill>
                  <a:srgbClr val="FF0000"/>
                </a:solidFill>
              </a:rPr>
              <a:t>On a whiteboard remind yourself of the word progressivism, and what it was all about!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9860" y="1792300"/>
            <a:ext cx="2539574" cy="203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People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Objects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Setting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Engagement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Summary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5250" y="36575"/>
            <a:ext cx="6194950" cy="507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9931" y="0"/>
            <a:ext cx="4121786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