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pp.discoveryeducation.com/player/view/assetGuid/70a995c2-8fd9-47d3-b83a-677381f0ba5c" TargetMode="External"/><Relationship Id="rId4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300" y="1059425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Progressivism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#3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UEQ: 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social movements shape politics and reform in the late 19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early 20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centuries?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9925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 </a:t>
            </a:r>
            <a:r>
              <a:rPr b="0" lang="en" sz="18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How did President Taft’s beliefs differ from the progressives’ beliefs?</a:t>
            </a:r>
            <a:r>
              <a:rPr lang="en" sz="18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374925" y="1405975"/>
            <a:ext cx="4089000" cy="3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Write down your LEQ and HW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Place your Muckracker HW out to be collected.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0000"/>
              </a:buClr>
              <a:buSzPct val="100000"/>
              <a:buAutoNum type="arabicPeriod"/>
            </a:pPr>
            <a:r>
              <a:rPr lang="en" sz="1800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https://app.discoveryeducation.com/player/view/assetGuid/70a995c2-8fd9-47d3-b83a-677381f0ba5c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73625" y="1579350"/>
            <a:ext cx="3658674" cy="274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615" y="-445225"/>
            <a:ext cx="7406774" cy="548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Graphic Organizer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9962" y="52725"/>
            <a:ext cx="407337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363200" y="1148200"/>
            <a:ext cx="3843000" cy="36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2400" u="sng"/>
              <a:t>Directions:</a:t>
            </a:r>
            <a:r>
              <a:rPr lang="en" sz="2400"/>
              <a:t> Use the corners reading to complete the graphic organizer. What problems did Taft face as he was president.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615" y="-445225"/>
            <a:ext cx="7406774" cy="548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Roosevelt Vs. Taft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18724" y="-462725"/>
            <a:ext cx="4192825" cy="59049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304625" y="1288800"/>
            <a:ext cx="4405500" cy="3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/>
              <a:t>Directions: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On a </a:t>
            </a:r>
            <a:r>
              <a:rPr lang="en" sz="1800"/>
              <a:t>piece</a:t>
            </a:r>
            <a:r>
              <a:rPr lang="en" sz="1800"/>
              <a:t> of lined paper answer POSES for this political cartoon. Quiz grade!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P= People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O = Objects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S = Setting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E = </a:t>
            </a:r>
            <a:r>
              <a:rPr lang="en" sz="1800"/>
              <a:t>Engagement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S = Summary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5074" y="-875712"/>
            <a:ext cx="5645674" cy="689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102" name="Shape 102"/>
          <p:cNvSpPr/>
          <p:nvPr/>
        </p:nvSpPr>
        <p:spPr>
          <a:xfrm>
            <a:off x="925600" y="1640300"/>
            <a:ext cx="4053900" cy="32103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807825" y="1523200"/>
            <a:ext cx="4206300" cy="33273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1183350" y="1089625"/>
            <a:ext cx="61980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             </a:t>
            </a:r>
            <a:r>
              <a:rPr b="1" lang="en" sz="1800" u="sng"/>
              <a:t>Taft					            	Roosevelt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