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biography.com/people/theodore-roosevelt-9463424#synopsis" TargetMode="External"/><Relationship Id="rId4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jpg"/><Relationship Id="rId4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Relationship Id="rId4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300" y="1059425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Progressivism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#3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UEQ: 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social movements shape politics and reform in the late 19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early 20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centuries?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 </a:t>
            </a:r>
            <a:r>
              <a:rPr b="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did President Roosevelt support conservation?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374925" y="1405975"/>
            <a:ext cx="4089000" cy="3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Write down your LEQ and HW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Place your HW out to be collected.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rgbClr val="FF0000"/>
              </a:buClr>
              <a:buSzPct val="100000"/>
              <a:buAutoNum type="arabicPeriod"/>
            </a:pPr>
            <a:r>
              <a:rPr lang="en" sz="1800"/>
              <a:t>Read the short summary about Theodore Roosevelt. </a:t>
            </a:r>
            <a:r>
              <a:rPr lang="en" sz="1800">
                <a:solidFill>
                  <a:srgbClr val="FF0000"/>
                </a:solidFill>
              </a:rPr>
              <a:t>How did he become the 26th president? </a:t>
            </a:r>
            <a:r>
              <a:rPr lang="en" sz="1800"/>
              <a:t>Annotate the sleeve with the expo marker.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2550" y="1148199"/>
            <a:ext cx="4491449" cy="393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522600" y="11642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http://www.biography.com/people/theodore-roosevelt-9463424#synopsis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95627">
            <a:off x="2082465" y="1937222"/>
            <a:ext cx="4875317" cy="2755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64825" y="168725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264825" y="1000150"/>
            <a:ext cx="8520600" cy="376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People 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Objects 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Setting 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Engagement 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Summary -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1775" y="-177562"/>
            <a:ext cx="4882224" cy="638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" y="1114062"/>
            <a:ext cx="9144000" cy="3493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this sheet!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5149" y="125737"/>
            <a:ext cx="3855375" cy="48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503800" y="1089625"/>
            <a:ext cx="2636100" cy="468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Roosevelt’s Square Deal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4539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Directions:</a:t>
            </a:r>
            <a:r>
              <a:rPr lang="en"/>
              <a:t> Use the reading to complete the graphic organizer. Write what Roosevelt did to solve the problem. Write what the government did to solve the problem, if anything.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Mrs. Nykiel will model the 1902 Coal Strike!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5649" y="63300"/>
            <a:ext cx="3855375" cy="489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700069">
            <a:off x="6699053" y="1762574"/>
            <a:ext cx="2550399" cy="332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192175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Muckraker?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55796">
            <a:off x="-347875" y="1408512"/>
            <a:ext cx="2973075" cy="35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989607">
            <a:off x="6431509" y="1562992"/>
            <a:ext cx="2910781" cy="378146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2847075" y="1066200"/>
            <a:ext cx="3283200" cy="22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/>
              <a:t>On a </a:t>
            </a:r>
            <a:r>
              <a:rPr lang="en" sz="1800"/>
              <a:t>piece</a:t>
            </a:r>
            <a:r>
              <a:rPr lang="en" sz="1800"/>
              <a:t> of lined paper write 1 paragraph.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Answer the following: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a muckraker?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Who is one famous muckraker?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where they know for?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