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sldIdLst>
    <p:sldId id="256" r:id="rId2"/>
    <p:sldId id="257" r:id="rId3"/>
    <p:sldId id="258" r:id="rId4"/>
    <p:sldId id="262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80" d="100"/>
          <a:sy n="80" d="100"/>
        </p:scale>
        <p:origin x="-1088" y="-11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AD6EE87-EBD5-4F12-A48A-63ACA297AC8F}" type="datetimeFigureOut">
              <a:rPr lang="en-US" smtClean="0"/>
              <a:t>2/15/17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659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2/15/17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997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2/15/17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493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2/15/17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35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A61015F-7CC6-4D0A-9D87-873EA4C304CC}" type="datetimeFigureOut">
              <a:rPr lang="en-US" smtClean="0"/>
              <a:t>2/15/17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118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2/15/17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29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2/15/17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11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2/15/17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85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2/15/17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555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2/15/17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5297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7616CA0-919D-4A49-9C8A-62FDFB3A5183}" type="datetimeFigureOut">
              <a:rPr lang="en-US" smtClean="0"/>
              <a:t>2/15/17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74600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2/15/17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55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1447800"/>
            <a:ext cx="9068586" cy="2590800"/>
          </a:xfrm>
        </p:spPr>
        <p:txBody>
          <a:bodyPr/>
          <a:lstStyle/>
          <a:p>
            <a:r>
              <a:rPr lang="en-US" sz="5400" dirty="0" smtClean="0"/>
              <a:t>Lyndon B. Johnson and</a:t>
            </a:r>
          </a:p>
          <a:p>
            <a:r>
              <a:rPr lang="en-US" sz="5400" dirty="0" smtClean="0"/>
              <a:t> the great society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3886200"/>
            <a:ext cx="9070848" cy="15240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3400" dirty="0" smtClean="0">
                <a:solidFill>
                  <a:srgbClr val="FF0000"/>
                </a:solidFill>
              </a:rPr>
              <a:t>LEQ: </a:t>
            </a:r>
            <a:r>
              <a:rPr lang="en-US" sz="3400" dirty="0">
                <a:solidFill>
                  <a:srgbClr val="FF0000"/>
                </a:solidFill>
              </a:rPr>
              <a:t>How did President Johnson’s experience in Congress help him get legislation passed?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754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982" y="231983"/>
            <a:ext cx="9826417" cy="1159916"/>
          </a:xfrm>
        </p:spPr>
        <p:txBody>
          <a:bodyPr/>
          <a:lstStyle/>
          <a:p>
            <a:r>
              <a:rPr lang="en-US" smtClean="0"/>
              <a:t>Johnson's first days in office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1982" y="1391899"/>
            <a:ext cx="5698086" cy="5466101"/>
          </a:xfrm>
        </p:spPr>
        <p:txBody>
          <a:bodyPr/>
          <a:lstStyle/>
          <a:p>
            <a:r>
              <a:rPr lang="en-US" dirty="0" smtClean="0"/>
              <a:t>Johnson took over for Kennedy and immediately asked congress to pass the civil rights and economic bills Kennedy was trying to pass</a:t>
            </a:r>
          </a:p>
          <a:p>
            <a:endParaRPr lang="en-US" dirty="0"/>
          </a:p>
          <a:p>
            <a:r>
              <a:rPr lang="en-US" dirty="0" smtClean="0"/>
              <a:t>Johnson then got the economy going by getting Kennedy's income tax reduction plan passed</a:t>
            </a:r>
          </a:p>
          <a:p>
            <a:endParaRPr lang="en-US" dirty="0"/>
          </a:p>
          <a:p>
            <a:r>
              <a:rPr lang="en-US" dirty="0" smtClean="0"/>
              <a:t>Next he declared a "War on Poverty," where he created the economic opportunity act to create programs to help the poor.</a:t>
            </a:r>
          </a:p>
          <a:p>
            <a:endParaRPr lang="en-US" dirty="0"/>
          </a:p>
          <a:p>
            <a:r>
              <a:rPr lang="en-US" dirty="0" smtClean="0"/>
              <a:t>This created programs like Job Corps to train underprivileged youth, community action programs, Volunteers in Service to America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30068" y="1391899"/>
            <a:ext cx="6261932" cy="4696448"/>
          </a:xfrm>
        </p:spPr>
      </p:pic>
    </p:spTree>
    <p:extLst>
      <p:ext uri="{BB962C8B-B14F-4D97-AF65-F5344CB8AC3E}">
        <p14:creationId xmlns:p14="http://schemas.microsoft.com/office/powerpoint/2010/main" val="1601137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449" y="294664"/>
            <a:ext cx="10058400" cy="13716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Great Society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449" y="1391715"/>
            <a:ext cx="7287655" cy="5233426"/>
          </a:xfrm>
        </p:spPr>
        <p:txBody>
          <a:bodyPr/>
          <a:lstStyle/>
          <a:p>
            <a:r>
              <a:rPr lang="en-US" dirty="0" smtClean="0"/>
              <a:t>Johnson won re-election in a landslide which also saw the democrats take both houses of congress</a:t>
            </a:r>
          </a:p>
          <a:p>
            <a:endParaRPr lang="en-US" dirty="0"/>
          </a:p>
          <a:p>
            <a:r>
              <a:rPr lang="en-US" dirty="0" smtClean="0"/>
              <a:t>Johnson could now go even further in his social reforms which he called The Great Society</a:t>
            </a:r>
          </a:p>
          <a:p>
            <a:endParaRPr lang="en-US" dirty="0"/>
          </a:p>
          <a:p>
            <a:r>
              <a:rPr lang="en-US" dirty="0" smtClean="0"/>
              <a:t>The Great Society became an extension of the New Deal passed by Johnson's mentor Franklin Roosevelt during the Great Depression</a:t>
            </a:r>
          </a:p>
          <a:p>
            <a:endParaRPr lang="en-US" dirty="0"/>
          </a:p>
          <a:p>
            <a:r>
              <a:rPr lang="en-US" dirty="0" smtClean="0"/>
              <a:t>These reforms covered poverty, health, civil rights, education, housing and many others topics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34104" y="260341"/>
            <a:ext cx="4412339" cy="6364800"/>
          </a:xfrm>
        </p:spPr>
      </p:pic>
    </p:spTree>
    <p:extLst>
      <p:ext uri="{BB962C8B-B14F-4D97-AF65-F5344CB8AC3E}">
        <p14:creationId xmlns:p14="http://schemas.microsoft.com/office/powerpoint/2010/main" val="1221584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0" y="228600"/>
            <a:ext cx="3124200" cy="1066800"/>
          </a:xfrm>
        </p:spPr>
        <p:txBody>
          <a:bodyPr/>
          <a:lstStyle/>
          <a:p>
            <a:r>
              <a:rPr lang="en-US" dirty="0" smtClean="0"/>
              <a:t>POSES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40775" y="1447800"/>
            <a:ext cx="2773680" cy="440436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People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Objects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Setting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Engagement</a:t>
            </a:r>
          </a:p>
          <a:p>
            <a:endParaRPr lang="en-US" sz="2800" dirty="0" smtClean="0"/>
          </a:p>
          <a:p>
            <a:r>
              <a:rPr lang="en-US" sz="2800" dirty="0" smtClean="0"/>
              <a:t>Summary</a:t>
            </a:r>
          </a:p>
          <a:p>
            <a:endParaRPr lang="en-US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71600" y="228600"/>
            <a:ext cx="5334000" cy="6465994"/>
          </a:xfrm>
        </p:spPr>
      </p:pic>
    </p:spTree>
    <p:extLst>
      <p:ext uri="{BB962C8B-B14F-4D97-AF65-F5344CB8AC3E}">
        <p14:creationId xmlns:p14="http://schemas.microsoft.com/office/powerpoint/2010/main" val="2532419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952" y="280169"/>
            <a:ext cx="10058400" cy="1371600"/>
          </a:xfrm>
        </p:spPr>
        <p:txBody>
          <a:bodyPr/>
          <a:lstStyle/>
          <a:p>
            <a:r>
              <a:rPr lang="en-US" smtClean="0"/>
              <a:t>Johnson's social reforms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1951" y="1464200"/>
            <a:ext cx="7272149" cy="5146444"/>
          </a:xfrm>
        </p:spPr>
        <p:txBody>
          <a:bodyPr/>
          <a:lstStyle/>
          <a:p>
            <a:r>
              <a:rPr lang="en-US" dirty="0" smtClean="0"/>
              <a:t>Medicare and medicaid are the most enduring of these social reforms</a:t>
            </a:r>
          </a:p>
          <a:p>
            <a:endParaRPr lang="en-US" dirty="0"/>
          </a:p>
          <a:p>
            <a:r>
              <a:rPr lang="en-US" dirty="0" smtClean="0"/>
              <a:t>Medicare provides cheap insurance to the elderly while medicaid provides health benefits to certain people with low income</a:t>
            </a:r>
          </a:p>
          <a:p>
            <a:endParaRPr lang="en-US" dirty="0"/>
          </a:p>
          <a:p>
            <a:r>
              <a:rPr lang="en-US" dirty="0" smtClean="0"/>
              <a:t>He also started the Head Start Program to help underprivileged children between the ages of 3-5 get ready for school.</a:t>
            </a:r>
          </a:p>
          <a:p>
            <a:endParaRPr lang="en-US" dirty="0"/>
          </a:p>
          <a:p>
            <a:r>
              <a:rPr lang="en-US" dirty="0" smtClean="0"/>
              <a:t>The Housing and Urban Development Act (HUD) helped with urban planning, slum clearance, rental subsidies, and reconstruction of rundown buildings</a:t>
            </a:r>
            <a:endParaRPr lang="en-US" dirty="0"/>
          </a:p>
        </p:txBody>
      </p:sp>
      <p:pic>
        <p:nvPicPr>
          <p:cNvPr id="6" name="Picture 5" descr="truman-medica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475" y="914400"/>
            <a:ext cx="3606811" cy="2386831"/>
          </a:xfrm>
          <a:prstGeom prst="rect">
            <a:avLst/>
          </a:prstGeom>
        </p:spPr>
      </p:pic>
      <p:pic>
        <p:nvPicPr>
          <p:cNvPr id="7" name="Picture 6" descr="tumblr_m8zh6ggdfu1qlv77lo1_128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3505200"/>
            <a:ext cx="3606811" cy="241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1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67" y="294665"/>
            <a:ext cx="10058400" cy="1371600"/>
          </a:xfrm>
        </p:spPr>
        <p:txBody>
          <a:bodyPr/>
          <a:lstStyle/>
          <a:p>
            <a:r>
              <a:rPr lang="en-US" dirty="0" smtClean="0"/>
              <a:t>The Civil Rights Act of 1964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967" y="1493195"/>
            <a:ext cx="6690027" cy="5131946"/>
          </a:xfrm>
        </p:spPr>
        <p:txBody>
          <a:bodyPr/>
          <a:lstStyle/>
          <a:p>
            <a:r>
              <a:rPr lang="en-US" dirty="0" smtClean="0"/>
              <a:t>Johnson's greatest achievement however, is getting Kennedy's Civil Rights Act passed, the most significant since Reconstruction</a:t>
            </a:r>
          </a:p>
          <a:p>
            <a:endParaRPr lang="en-US" dirty="0" smtClean="0"/>
          </a:p>
          <a:p>
            <a:r>
              <a:rPr lang="en-US" dirty="0" smtClean="0"/>
              <a:t>It prohibited discrimination in any place of business based on race, color, religion, ethnic origin, or sex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It cut off all funding to schools who hadn't desegregated, increased voting registration, and set up the Equal Employment Opportunity Commission</a:t>
            </a:r>
          </a:p>
          <a:p>
            <a:endParaRPr lang="en-US" dirty="0"/>
          </a:p>
          <a:p>
            <a:r>
              <a:rPr lang="en-US" dirty="0" smtClean="0"/>
              <a:t>The new laws were upheld by the Supreme Court and protected women, AfricanAmericans, and other minority groups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44994" y="3379050"/>
            <a:ext cx="5021144" cy="324609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1068" y="294665"/>
            <a:ext cx="3695070" cy="305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82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Savon_16x9</Template>
  <TotalTime>114</TotalTime>
  <Words>358</Words>
  <Application>Microsoft Macintosh PowerPoint</Application>
  <PresentationFormat>Custom</PresentationFormat>
  <Paragraphs>46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Savon</vt:lpstr>
      <vt:lpstr>Lyndon B. Johnson and  the great society</vt:lpstr>
      <vt:lpstr>Johnson's first days in office</vt:lpstr>
      <vt:lpstr>The Great Society</vt:lpstr>
      <vt:lpstr>POSES</vt:lpstr>
      <vt:lpstr>Johnson's social reforms</vt:lpstr>
      <vt:lpstr>The Civil Rights Act of 1964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Bellwood</dc:creator>
  <cp:lastModifiedBy>admin</cp:lastModifiedBy>
  <cp:revision>37</cp:revision>
  <dcterms:created xsi:type="dcterms:W3CDTF">2016-03-08T03:19:19Z</dcterms:created>
  <dcterms:modified xsi:type="dcterms:W3CDTF">2017-02-15T19:35:30Z</dcterms:modified>
</cp:coreProperties>
</file>