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2"/>
  </p:handoutMasterIdLst>
  <p:sldIdLst>
    <p:sldId id="262" r:id="rId2"/>
    <p:sldId id="256" r:id="rId3"/>
    <p:sldId id="257" r:id="rId4"/>
    <p:sldId id="264" r:id="rId5"/>
    <p:sldId id="258" r:id="rId6"/>
    <p:sldId id="265" r:id="rId7"/>
    <p:sldId id="259" r:id="rId8"/>
    <p:sldId id="263" r:id="rId9"/>
    <p:sldId id="260" r:id="rId10"/>
    <p:sldId id="261" r:id="rId11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Objects="1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2DB96-DABA-4D80-92D9-A17975A0DD7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1F541-5040-4F79-A74A-54573D69F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94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10/26/2016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10/26/2016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10/26/2016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10/26/2016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10/26/2016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10/26/2016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negatives of America’s involvement in other countries?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995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7356" y="0"/>
            <a:ext cx="8589275" cy="6858000"/>
          </a:xfrm>
        </p:spPr>
      </p:pic>
    </p:spTree>
    <p:extLst>
      <p:ext uri="{BB962C8B-B14F-4D97-AF65-F5344CB8AC3E}">
        <p14:creationId xmlns:p14="http://schemas.microsoft.com/office/powerpoint/2010/main" val="1747614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300" dirty="0" smtClean="0"/>
              <a:t>Effects of the Spanish American War</a:t>
            </a:r>
            <a:endParaRPr lang="en-US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44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718" y="-102265"/>
            <a:ext cx="10515600" cy="1325563"/>
          </a:xfrm>
        </p:spPr>
        <p:txBody>
          <a:bodyPr/>
          <a:lstStyle/>
          <a:p>
            <a:r>
              <a:rPr lang="en-US" dirty="0" smtClean="0"/>
              <a:t>Treaty of Paris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65886"/>
            <a:ext cx="6337618" cy="529211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Spain freed Cuba, gave Guam and Puerto Rico, and sold the Philippines to the U.S.</a:t>
            </a:r>
          </a:p>
          <a:p>
            <a:endParaRPr lang="en-US" dirty="0"/>
          </a:p>
          <a:p>
            <a:r>
              <a:rPr lang="en-US" dirty="0" smtClean="0"/>
              <a:t>Some felt taking the Philippines was against the Declaration of Independence</a:t>
            </a:r>
          </a:p>
          <a:p>
            <a:endParaRPr lang="en-US" dirty="0"/>
          </a:p>
          <a:p>
            <a:r>
              <a:rPr lang="en-US" dirty="0" smtClean="0"/>
              <a:t>Others wanted race relations at home to be fixed before we took on other country’s problems</a:t>
            </a:r>
          </a:p>
          <a:p>
            <a:endParaRPr lang="en-US" dirty="0"/>
          </a:p>
          <a:p>
            <a:r>
              <a:rPr lang="en-US" dirty="0" smtClean="0"/>
              <a:t>Still others were concerned this would lead to Filipino immigrants taking American jobs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37618" y="420469"/>
            <a:ext cx="5699563" cy="6377134"/>
          </a:xfrm>
        </p:spPr>
      </p:pic>
    </p:spTree>
    <p:extLst>
      <p:ext uri="{BB962C8B-B14F-4D97-AF65-F5344CB8AC3E}">
        <p14:creationId xmlns:p14="http://schemas.microsoft.com/office/powerpoint/2010/main" val="155679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Pair Share Question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people say the United States was being hypocritical in the Treaty of Paris. What evidence suggests they were right?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5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Puerto Rico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25624"/>
            <a:ext cx="6145216" cy="50323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Many Puerto Ricans were worried the U.S. would not give them self rule that they had under Spain</a:t>
            </a:r>
          </a:p>
          <a:p>
            <a:endParaRPr lang="en-US" dirty="0"/>
          </a:p>
          <a:p>
            <a:r>
              <a:rPr lang="en-US" dirty="0" smtClean="0"/>
              <a:t>Other Puerto Ricans, however, wanted to become a State or to remain a U.S. territory</a:t>
            </a:r>
          </a:p>
          <a:p>
            <a:endParaRPr lang="en-US" dirty="0"/>
          </a:p>
          <a:p>
            <a:r>
              <a:rPr lang="en-US" dirty="0" smtClean="0"/>
              <a:t>The U.S. first controlled Puerto Rico with the military during and then after the war</a:t>
            </a:r>
          </a:p>
          <a:p>
            <a:endParaRPr lang="en-US" dirty="0"/>
          </a:p>
          <a:p>
            <a:r>
              <a:rPr lang="en-US" dirty="0" smtClean="0"/>
              <a:t>Later, the U.S. gave some powers of self government back to the people, but still maintained overall control as a territory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9579" y="1447800"/>
            <a:ext cx="5987206" cy="4971223"/>
          </a:xfrm>
        </p:spPr>
      </p:pic>
    </p:spTree>
    <p:extLst>
      <p:ext uri="{BB962C8B-B14F-4D97-AF65-F5344CB8AC3E}">
        <p14:creationId xmlns:p14="http://schemas.microsoft.com/office/powerpoint/2010/main" val="132228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Pair 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Do you think Puerto Rico should become a </a:t>
            </a:r>
            <a:r>
              <a:rPr lang="en-US" smtClean="0"/>
              <a:t>new State?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75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47800"/>
            <a:ext cx="6235084" cy="54101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During the War, the U.S. passed the Teller Amendment which promised not to annex Cuba even if it won the war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However, After the war, the U.S. kept its military there and they kept the same officials that were there under Spain</a:t>
            </a:r>
          </a:p>
          <a:p>
            <a:endParaRPr lang="en-US" dirty="0"/>
          </a:p>
          <a:p>
            <a:r>
              <a:rPr lang="en-US" dirty="0" smtClean="0"/>
              <a:t>While the U.S. military did provide things like food, medicine, clothes, and schools, many Cubans resented and protested the against the military</a:t>
            </a:r>
          </a:p>
          <a:p>
            <a:endParaRPr lang="en-US" dirty="0"/>
          </a:p>
          <a:p>
            <a:r>
              <a:rPr lang="en-US" dirty="0" smtClean="0"/>
              <a:t>Cuba was then forced to sign the Platt Amendment which allowed the U.S. to intervene at anytime and set up a naval base, later known as Guantanamo Bay.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35084" y="914400"/>
            <a:ext cx="5956916" cy="5103628"/>
          </a:xfrm>
        </p:spPr>
      </p:pic>
    </p:spTree>
    <p:extLst>
      <p:ext uri="{BB962C8B-B14F-4D97-AF65-F5344CB8AC3E}">
        <p14:creationId xmlns:p14="http://schemas.microsoft.com/office/powerpoint/2010/main" val="55016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Pair Share question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would the United States want to keep control over Puerto Rico and Cuba?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91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837"/>
            <a:ext cx="10515600" cy="1050083"/>
          </a:xfrm>
        </p:spPr>
        <p:txBody>
          <a:bodyPr/>
          <a:lstStyle/>
          <a:p>
            <a:r>
              <a:rPr lang="en-US" dirty="0" smtClean="0"/>
              <a:t>The Philippines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7400"/>
            <a:ext cx="6145216" cy="5480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 Filipinos were outraged the U.S. had annexed them after promising they would be given independence</a:t>
            </a:r>
          </a:p>
          <a:p>
            <a:endParaRPr lang="en-US" sz="2400" dirty="0"/>
          </a:p>
          <a:p>
            <a:r>
              <a:rPr lang="en-US" sz="2400" dirty="0" smtClean="0"/>
              <a:t>While the Filipinos rebelled against U.S. control the U.S. had forced filipinos into camps where poor sanitation, starvation, and disease killed thousands</a:t>
            </a:r>
          </a:p>
          <a:p>
            <a:endParaRPr lang="en-US" sz="2400" dirty="0"/>
          </a:p>
          <a:p>
            <a:r>
              <a:rPr lang="en-US" sz="2400" dirty="0" smtClean="0"/>
              <a:t>American soldiers looked at the Filipinos as inferior humans which spread racial prejudice</a:t>
            </a:r>
          </a:p>
          <a:p>
            <a:endParaRPr lang="en-US" sz="2400" dirty="0"/>
          </a:p>
          <a:p>
            <a:r>
              <a:rPr lang="en-US" sz="2400" dirty="0" smtClean="0"/>
              <a:t>Ultimately the U.S. would control the government of the Philippines as a territory until their independence in 1946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14057" y="304800"/>
            <a:ext cx="5877943" cy="6348964"/>
          </a:xfrm>
        </p:spPr>
      </p:pic>
    </p:spTree>
    <p:extLst>
      <p:ext uri="{BB962C8B-B14F-4D97-AF65-F5344CB8AC3E}">
        <p14:creationId xmlns:p14="http://schemas.microsoft.com/office/powerpoint/2010/main" val="98077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Depth_16x9</Template>
  <TotalTime>1108</TotalTime>
  <Words>400</Words>
  <Application>Microsoft Office PowerPoint</Application>
  <PresentationFormat>Widescreen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Corbel</vt:lpstr>
      <vt:lpstr>Depth</vt:lpstr>
      <vt:lpstr>Bellwork</vt:lpstr>
      <vt:lpstr>Effects of the Spanish American War</vt:lpstr>
      <vt:lpstr>Treaty of Paris</vt:lpstr>
      <vt:lpstr>Think Pair Share Question</vt:lpstr>
      <vt:lpstr>Puerto Rico</vt:lpstr>
      <vt:lpstr>Think Pair Share</vt:lpstr>
      <vt:lpstr>Cuba</vt:lpstr>
      <vt:lpstr>Think Pair Share question</vt:lpstr>
      <vt:lpstr>The Philippines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Bellwood</dc:creator>
  <cp:lastModifiedBy>Bellwood, Aaron T.</cp:lastModifiedBy>
  <cp:revision>36</cp:revision>
  <cp:lastPrinted>2016-10-26T17:08:34Z</cp:lastPrinted>
  <dcterms:created xsi:type="dcterms:W3CDTF">2015-11-05T01:26:30Z</dcterms:created>
  <dcterms:modified xsi:type="dcterms:W3CDTF">2016-10-27T10:17:57Z</dcterms:modified>
</cp:coreProperties>
</file>