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Oswald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Relationship Id="rId4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jpg"/><Relationship Id="rId4" Type="http://schemas.openxmlformats.org/officeDocument/2006/relationships/image" Target="../media/image0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 sz="3000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0" y="116975"/>
            <a:ext cx="93615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LEQ: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What advantages do large corporations have over small businesses?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What new business strategies allowed businesses to weaken or eliminate competition?</a:t>
            </a:r>
            <a:br>
              <a:rPr lang="en" sz="1800">
                <a:latin typeface="Arial"/>
                <a:ea typeface="Arial"/>
                <a:cs typeface="Arial"/>
                <a:sym typeface="Arial"/>
              </a:rPr>
            </a:br>
          </a:p>
          <a:p>
            <a:pPr lvl="0">
              <a:spcBef>
                <a:spcPts val="0"/>
              </a:spcBef>
              <a:buNone/>
            </a:pPr>
            <a:r>
              <a:rPr lang="en" sz="1800"/>
              <a:t>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253100" y="824000"/>
            <a:ext cx="50544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Bellwork: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Write down your LEQ and HW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Have your multiple choice HW out to go over!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Review your answers with your shoulder partner and discuss the results!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1873" y="1118900"/>
            <a:ext cx="2887825" cy="40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x="729950" y="4417100"/>
            <a:ext cx="4100700" cy="3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500" y="152400"/>
            <a:ext cx="8562975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00800" y="701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Cornell Note Taking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9400" y="897668"/>
            <a:ext cx="3339349" cy="419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5300" y="841975"/>
            <a:ext cx="3339341" cy="430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495024" y="-1260675"/>
            <a:ext cx="5750425" cy="8014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134" y="173109"/>
            <a:ext cx="8733749" cy="4258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2324" y="3995297"/>
            <a:ext cx="2546549" cy="96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9350" y="216697"/>
            <a:ext cx="5822969" cy="471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28875" y="222600"/>
            <a:ext cx="24606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latin typeface="Impact"/>
                <a:ea typeface="Impact"/>
                <a:cs typeface="Impact"/>
                <a:sym typeface="Impact"/>
              </a:rPr>
              <a:t>Summary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Using the notes provided, and the graph, write a paragraph explaining the difference between vertical integration and horizontal (monopoly) integration. What type of business model is better? How would you make more money?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159375" y="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0399" y="572699"/>
            <a:ext cx="3589274" cy="44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049" y="718900"/>
            <a:ext cx="3461199" cy="43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