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jpg"/><Relationship Id="rId4" Type="http://schemas.openxmlformats.org/officeDocument/2006/relationships/image" Target="../media/image00.jpg"/><Relationship Id="rId5" Type="http://schemas.openxmlformats.org/officeDocument/2006/relationships/image" Target="../media/image02.jpg"/><Relationship Id="rId6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430800" y="630225"/>
            <a:ext cx="8272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Great Depression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362850" y="1567475"/>
            <a:ext cx="8408400" cy="83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UEQ: How did the New Deal lessen the effects of the Great Depression on the American people and simultaneously forever change the role of government?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4400" y="2402075"/>
            <a:ext cx="4680599" cy="241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81000" y="0"/>
            <a:ext cx="93555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50000"/>
              <a:buFont typeface="Arial"/>
              <a:buNone/>
            </a:pPr>
            <a:r>
              <a:rPr b="0" lang="en" sz="22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LEQ: How did New Deal legislation try to stabilize agriculture and industry?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975" y="561950"/>
            <a:ext cx="7820025" cy="287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32925" y="3347220"/>
            <a:ext cx="3684424" cy="264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5150" y="3438500"/>
            <a:ext cx="3346300" cy="246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33200" y="3599650"/>
            <a:ext cx="3346300" cy="264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0" y="263075"/>
            <a:ext cx="54207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Deal Public Programs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7243" y="165900"/>
            <a:ext cx="3816758" cy="497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05000" y="1066500"/>
            <a:ext cx="4428000" cy="3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Directions: </a:t>
            </a:r>
            <a:r>
              <a:rPr lang="en" sz="2400"/>
              <a:t>We will complete one public program together as a class. This was how Roosevelt wanted to </a:t>
            </a:r>
            <a:r>
              <a:rPr lang="en" sz="2400"/>
              <a:t>stabilize</a:t>
            </a:r>
            <a:r>
              <a:rPr lang="en" sz="2400"/>
              <a:t> the economy. We will fill out the graphic organizer.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400" y="-283137"/>
            <a:ext cx="4059599" cy="570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8243" y="82950"/>
            <a:ext cx="3816758" cy="497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 Stations Today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405000" y="1296000"/>
            <a:ext cx="4293000" cy="3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/>
              <a:t>Directions: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Your table will receive a public works program. Work together for </a:t>
            </a:r>
            <a:r>
              <a:rPr lang="en" sz="1800">
                <a:solidFill>
                  <a:srgbClr val="FF0000"/>
                </a:solidFill>
              </a:rPr>
              <a:t>ten minutes</a:t>
            </a:r>
            <a:r>
              <a:rPr lang="en" sz="1800"/>
              <a:t> to read the document and answer the graphic organizer. You will then rotate to the next public work station. There are six total!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00"/>
                </a:solidFill>
              </a:rPr>
              <a:t>DO NOT ROTATE UNTIL THE TIMER!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9743" y="82950"/>
            <a:ext cx="3816758" cy="497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