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matic SC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AmaticSC-bold.fntdata"/><Relationship Id="rId9" Type="http://schemas.openxmlformats.org/officeDocument/2006/relationships/font" Target="fonts/Amatic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-63675" y="-254650"/>
            <a:ext cx="9395700" cy="1222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Amatic SC"/>
                <a:ea typeface="Amatic SC"/>
                <a:cs typeface="Amatic SC"/>
                <a:sym typeface="Amatic SC"/>
              </a:rPr>
              <a:t>LEQ: WHAT TYPES Of GOVERNMENT </a:t>
            </a:r>
            <a:r>
              <a:rPr lang="en" sz="4000">
                <a:latin typeface="Amatic SC"/>
                <a:ea typeface="Amatic SC"/>
                <a:cs typeface="Amatic SC"/>
                <a:sym typeface="Amatic SC"/>
              </a:rPr>
              <a:t>EXISTED</a:t>
            </a:r>
            <a:r>
              <a:rPr lang="en" sz="4000">
                <a:latin typeface="Amatic SC"/>
                <a:ea typeface="Amatic SC"/>
                <a:cs typeface="Amatic SC"/>
                <a:sym typeface="Amatic SC"/>
              </a:rPr>
              <a:t> AT THE START OF wwii?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975" y="1183600"/>
            <a:ext cx="878205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012" y="200025"/>
            <a:ext cx="6715125" cy="47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54592"/>
            <a:ext cx="9510124" cy="423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8165" y="0"/>
            <a:ext cx="379041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