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6"/>
            <a:ext cx="443588" cy="105631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6" y="990800"/>
            <a:ext cx="7801500" cy="1730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48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b="0" i="0" sz="21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12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36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2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2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b="0" i="0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42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b="0" i="0" sz="2100" u="none" cap="none" strike="noStrik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8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b="0" i="0" sz="14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21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verage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atch?v=nowsS7pMApI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8" y="1879450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Civil War Unit #1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48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Unit Question: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How did the Civil War and failure of reconstruction change the course of the United States?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Homework to hand in… </a:t>
            </a: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5412" y="1178650"/>
            <a:ext cx="6313174" cy="346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89100" y="9350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Reconstruction - Background Video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666200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verage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https://www.youtube.com/watch?v=nowsS7pMApI</a:t>
            </a:r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3881" y="1171649"/>
            <a:ext cx="4934399" cy="384267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5734348" y="1495428"/>
            <a:ext cx="3097951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Directions: Use a white board and marker. As the video plays you are listening for the definition of Reconstruction.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LEQ: What were the successes and failures of</a:t>
            </a:r>
            <a:r>
              <a:rPr b="0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Reconstruction?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5399423" y="714699"/>
            <a:ext cx="3479759" cy="1183356"/>
          </a:xfrm>
          <a:prstGeom prst="irregularSeal2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4592825" y="1980075"/>
            <a:ext cx="4100699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Period of time following the Civil War from 1865 - 1877. The plan was to rebuild the United States and help African Americans assimilate.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x="6865800" y="1546575"/>
            <a:ext cx="46799" cy="45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50125" y="3373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Positives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026" y="0"/>
            <a:ext cx="390313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7949" y="0"/>
            <a:ext cx="40296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b="0" i="0" lang="en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LEQ: What were the successes and failures of</a:t>
            </a:r>
            <a:r>
              <a:rPr b="0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Reconstruction?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399423" y="714699"/>
            <a:ext cx="3479760" cy="1183356"/>
          </a:xfrm>
          <a:prstGeom prst="irregularSeal2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4592825" y="1980075"/>
            <a:ext cx="41007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Period of time following the Civil War from 1865 - 1877. The plan was to rebuild the United States and help African Americans assimilate.</a:t>
            </a:r>
          </a:p>
        </p:txBody>
      </p:sp>
      <p:cxnSp>
        <p:nvCxnSpPr>
          <p:cNvPr id="96" name="Shape 96"/>
          <p:cNvCxnSpPr/>
          <p:nvPr/>
        </p:nvCxnSpPr>
        <p:spPr>
          <a:xfrm>
            <a:off x="6865800" y="1546575"/>
            <a:ext cx="46800" cy="45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97" name="Shape 97"/>
          <p:cNvSpPr txBox="1"/>
          <p:nvPr/>
        </p:nvSpPr>
        <p:spPr>
          <a:xfrm>
            <a:off x="498200" y="1992775"/>
            <a:ext cx="3877800" cy="26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Bellwork: Write down three positives of Reconstruction from yesterday’s lesson on a whiteboard.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23175" y="2565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Negatives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9527" y="94225"/>
            <a:ext cx="3878844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3411" y="94225"/>
            <a:ext cx="401122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