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Questrial"/>
      <p:regular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192F08FF-6C4A-4091-B28B-666ED0411033}">
  <a:tblStyle styleId="{192F08FF-6C4A-4091-B28B-666ED0411033}" styleName="Table_0"/>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Questrial-regular.fnt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5" name="Shape 1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646110" y="452718"/>
            <a:ext cx="9404723" cy="1400530"/>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Questrial"/>
              <a:buNone/>
              <a:defRPr b="0" i="0" sz="4200"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9" name="Shape 19"/>
          <p:cNvSpPr txBox="1"/>
          <p:nvPr>
            <p:ph idx="1" type="body"/>
          </p:nvPr>
        </p:nvSpPr>
        <p:spPr>
          <a:xfrm>
            <a:off x="1103312" y="2052917"/>
            <a:ext cx="8946541" cy="4195480"/>
          </a:xfrm>
          <a:prstGeom prst="rect">
            <a:avLst/>
          </a:prstGeom>
          <a:noFill/>
          <a:ln>
            <a:noFill/>
          </a:ln>
        </p:spPr>
        <p:txBody>
          <a:bodyPr anchorCtr="0" anchor="t" bIns="91425" lIns="91425" rIns="91425" tIns="91425"/>
          <a:lstStyle>
            <a:lvl1pPr indent="-241300" lvl="0" marL="342900" marR="0" rtl="0" algn="l">
              <a:spcBef>
                <a:spcPts val="1000"/>
              </a:spcBef>
              <a:spcAft>
                <a:spcPts val="0"/>
              </a:spcAft>
              <a:buClr>
                <a:schemeClr val="accent1"/>
              </a:buClr>
              <a:buSzPct val="80000"/>
              <a:buFont typeface="Noto Sans Symbols"/>
              <a:buChar char="▶"/>
              <a:defRPr b="0" i="0" sz="2000" u="none" cap="none" strike="noStrike">
                <a:solidFill>
                  <a:schemeClr val="lt1"/>
                </a:solidFill>
                <a:latin typeface="Questrial"/>
                <a:ea typeface="Questrial"/>
                <a:cs typeface="Questrial"/>
                <a:sym typeface="Questrial"/>
              </a:defRPr>
            </a:lvl1pPr>
            <a:lvl2pPr indent="-194309" lvl="1" marL="742950" marR="0" rtl="0" algn="l">
              <a:spcBef>
                <a:spcPts val="1000"/>
              </a:spcBef>
              <a:spcAft>
                <a:spcPts val="0"/>
              </a:spcAft>
              <a:buClr>
                <a:schemeClr val="accent1"/>
              </a:buClr>
              <a:buSzPct val="79999"/>
              <a:buFont typeface="Noto Sans Symbols"/>
              <a:buChar char="▶"/>
              <a:defRPr b="0" i="0" sz="1800" u="none" cap="none" strike="noStrike">
                <a:solidFill>
                  <a:schemeClr val="lt1"/>
                </a:solidFill>
                <a:latin typeface="Questrial"/>
                <a:ea typeface="Questrial"/>
                <a:cs typeface="Questrial"/>
                <a:sym typeface="Questrial"/>
              </a:defRPr>
            </a:lvl2pPr>
            <a:lvl3pPr indent="-147319" lvl="2" marL="1143000" marR="0" rtl="0" algn="l">
              <a:spcBef>
                <a:spcPts val="1000"/>
              </a:spcBef>
              <a:spcAft>
                <a:spcPts val="0"/>
              </a:spcAft>
              <a:buClr>
                <a:schemeClr val="accent1"/>
              </a:buClr>
              <a:buSzPct val="80000"/>
              <a:buFont typeface="Noto Sans Symbols"/>
              <a:buChar char="▶"/>
              <a:defRPr b="0" i="0" sz="1600" u="none" cap="none" strike="noStrike">
                <a:solidFill>
                  <a:schemeClr val="lt1"/>
                </a:solidFill>
                <a:latin typeface="Questrial"/>
                <a:ea typeface="Questrial"/>
                <a:cs typeface="Questrial"/>
                <a:sym typeface="Questrial"/>
              </a:defRPr>
            </a:lvl3pPr>
            <a:lvl4pPr indent="-157480" lvl="3" marL="16002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4pPr>
            <a:lvl5pPr indent="-157479" lvl="4" marL="20574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5pPr>
            <a:lvl6pPr indent="-157479" lvl="5" marL="25146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6pPr>
            <a:lvl7pPr indent="-157479" lvl="6" marL="29718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7pPr>
            <a:lvl8pPr indent="-157479" lvl="7" marL="34290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8pPr>
            <a:lvl9pPr indent="-157479" lvl="8" marL="38862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20" name="Shape 20"/>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21" name="Shape 21"/>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22" name="Shape 22"/>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anoramic Picture with Caption">
    <p:spTree>
      <p:nvGrpSpPr>
        <p:cNvPr id="74" name="Shape 74"/>
        <p:cNvGrpSpPr/>
        <p:nvPr/>
      </p:nvGrpSpPr>
      <p:grpSpPr>
        <a:xfrm>
          <a:off x="0" y="0"/>
          <a:ext cx="0" cy="0"/>
          <a:chOff x="0" y="0"/>
          <a:chExt cx="0" cy="0"/>
        </a:xfrm>
      </p:grpSpPr>
      <p:sp>
        <p:nvSpPr>
          <p:cNvPr id="75" name="Shape 75"/>
          <p:cNvSpPr txBox="1"/>
          <p:nvPr>
            <p:ph type="title"/>
          </p:nvPr>
        </p:nvSpPr>
        <p:spPr>
          <a:xfrm>
            <a:off x="1154955" y="4800587"/>
            <a:ext cx="8825657" cy="566737"/>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Questrial"/>
              <a:buNone/>
              <a:defRPr b="0" i="0" sz="2400"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76" name="Shape 76"/>
          <p:cNvSpPr/>
          <p:nvPr>
            <p:ph idx="2" type="pic"/>
          </p:nvPr>
        </p:nvSpPr>
        <p:spPr>
          <a:xfrm>
            <a:off x="1154954" y="685800"/>
            <a:ext cx="8825657" cy="3640666"/>
          </a:xfrm>
          <a:prstGeom prst="roundRect">
            <a:avLst>
              <a:gd fmla="val 1858" name="adj"/>
            </a:avLst>
          </a:prstGeom>
          <a:noFill/>
          <a:ln>
            <a:noFill/>
          </a:ln>
          <a:effectLst>
            <a:outerShdw blurRad="50799" rotWithShape="0" algn="tl" dir="5400000" dist="50800">
              <a:srgbClr val="000000">
                <a:alpha val="42745"/>
              </a:srgbClr>
            </a:outerShdw>
          </a:effectLst>
        </p:spPr>
        <p:txBody>
          <a:bodyPr anchorCtr="0" anchor="t" bIns="91425" lIns="91425" rIns="91425" tIns="91425"/>
          <a:lstStyle>
            <a:lvl1pPr indent="0" lvl="0" marL="0" marR="0" rtl="0" algn="ctr">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9pPr>
          </a:lstStyle>
          <a:p/>
        </p:txBody>
      </p:sp>
      <p:sp>
        <p:nvSpPr>
          <p:cNvPr id="77" name="Shape 77"/>
          <p:cNvSpPr txBox="1"/>
          <p:nvPr>
            <p:ph idx="1" type="body"/>
          </p:nvPr>
        </p:nvSpPr>
        <p:spPr>
          <a:xfrm>
            <a:off x="1154955" y="5367325"/>
            <a:ext cx="8825655" cy="493711"/>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200" u="none" cap="none" strike="noStrike">
                <a:solidFill>
                  <a:schemeClr val="l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0" i="0" sz="12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9pPr>
          </a:lstStyle>
          <a:p/>
        </p:txBody>
      </p:sp>
      <p:sp>
        <p:nvSpPr>
          <p:cNvPr id="78" name="Shape 78"/>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79" name="Shape 79"/>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80" name="Shape 80"/>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81" name="Shape 81"/>
        <p:cNvGrpSpPr/>
        <p:nvPr/>
      </p:nvGrpSpPr>
      <p:grpSpPr>
        <a:xfrm>
          <a:off x="0" y="0"/>
          <a:ext cx="0" cy="0"/>
          <a:chOff x="0" y="0"/>
          <a:chExt cx="0" cy="0"/>
        </a:xfrm>
      </p:grpSpPr>
      <p:sp>
        <p:nvSpPr>
          <p:cNvPr id="82" name="Shape 82"/>
          <p:cNvSpPr txBox="1"/>
          <p:nvPr>
            <p:ph type="title"/>
          </p:nvPr>
        </p:nvSpPr>
        <p:spPr>
          <a:xfrm>
            <a:off x="1154954" y="1447800"/>
            <a:ext cx="8825659" cy="1981199"/>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Questrial"/>
              <a:buNone/>
              <a:defRPr b="0" i="0" sz="4800"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83" name="Shape 83"/>
          <p:cNvSpPr txBox="1"/>
          <p:nvPr>
            <p:ph idx="1" type="body"/>
          </p:nvPr>
        </p:nvSpPr>
        <p:spPr>
          <a:xfrm>
            <a:off x="1154954" y="3657600"/>
            <a:ext cx="8825659" cy="2362200"/>
          </a:xfrm>
          <a:prstGeom prst="rect">
            <a:avLst/>
          </a:prstGeom>
          <a:noFill/>
          <a:ln>
            <a:noFill/>
          </a:ln>
        </p:spPr>
        <p:txBody>
          <a:bodyPr anchorCtr="0" anchor="ctr" bIns="91425" lIns="91425" rIns="91425" tIns="91425"/>
          <a:lstStyle>
            <a:lvl1pPr indent="0" lvl="0" marL="0" marR="0" rtl="0" algn="l">
              <a:spcBef>
                <a:spcPts val="1000"/>
              </a:spcBef>
              <a:spcAft>
                <a:spcPts val="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0" i="0" sz="12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9pPr>
          </a:lstStyle>
          <a:p/>
        </p:txBody>
      </p:sp>
      <p:sp>
        <p:nvSpPr>
          <p:cNvPr id="84" name="Shape 84"/>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85" name="Shape 85"/>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86" name="Shape 86"/>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87" name="Shape 87"/>
        <p:cNvGrpSpPr/>
        <p:nvPr/>
      </p:nvGrpSpPr>
      <p:grpSpPr>
        <a:xfrm>
          <a:off x="0" y="0"/>
          <a:ext cx="0" cy="0"/>
          <a:chOff x="0" y="0"/>
          <a:chExt cx="0" cy="0"/>
        </a:xfrm>
      </p:grpSpPr>
      <p:sp>
        <p:nvSpPr>
          <p:cNvPr id="88" name="Shape 88"/>
          <p:cNvSpPr txBox="1"/>
          <p:nvPr>
            <p:ph type="title"/>
          </p:nvPr>
        </p:nvSpPr>
        <p:spPr>
          <a:xfrm>
            <a:off x="1574800" y="1447800"/>
            <a:ext cx="7999315" cy="2323373"/>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Questrial"/>
              <a:buNone/>
              <a:defRPr b="0" i="0" sz="4800"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89" name="Shape 89"/>
          <p:cNvSpPr txBox="1"/>
          <p:nvPr>
            <p:ph idx="1" type="body"/>
          </p:nvPr>
        </p:nvSpPr>
        <p:spPr>
          <a:xfrm>
            <a:off x="1930400" y="3771173"/>
            <a:ext cx="7385828" cy="342174"/>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400" u="none" cap="small" strike="noStrike">
                <a:solidFill>
                  <a:schemeClr val="accen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0" i="0" sz="12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9pPr>
          </a:lstStyle>
          <a:p/>
        </p:txBody>
      </p:sp>
      <p:sp>
        <p:nvSpPr>
          <p:cNvPr id="90" name="Shape 90"/>
          <p:cNvSpPr txBox="1"/>
          <p:nvPr>
            <p:ph idx="2" type="body"/>
          </p:nvPr>
        </p:nvSpPr>
        <p:spPr>
          <a:xfrm>
            <a:off x="1154954" y="4350657"/>
            <a:ext cx="8825659" cy="1676399"/>
          </a:xfrm>
          <a:prstGeom prst="rect">
            <a:avLst/>
          </a:prstGeom>
          <a:noFill/>
          <a:ln>
            <a:noFill/>
          </a:ln>
        </p:spPr>
        <p:txBody>
          <a:bodyPr anchorCtr="0" anchor="ctr" bIns="91425" lIns="91425" rIns="91425" tIns="91425"/>
          <a:lstStyle>
            <a:lvl1pPr indent="0" lvl="0" marL="0" marR="0" rtl="0" algn="l">
              <a:spcBef>
                <a:spcPts val="1000"/>
              </a:spcBef>
              <a:spcAft>
                <a:spcPts val="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0" i="0" sz="12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9pPr>
          </a:lstStyle>
          <a:p/>
        </p:txBody>
      </p:sp>
      <p:sp>
        <p:nvSpPr>
          <p:cNvPr id="91" name="Shape 91"/>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92" name="Shape 92"/>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93" name="Shape 93"/>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
        <p:nvSpPr>
          <p:cNvPr id="94" name="Shape 94"/>
          <p:cNvSpPr txBox="1"/>
          <p:nvPr/>
        </p:nvSpPr>
        <p:spPr>
          <a:xfrm>
            <a:off x="898295" y="971253"/>
            <a:ext cx="801912" cy="196976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2200" u="none" cap="none" strike="noStrike">
                <a:solidFill>
                  <a:schemeClr val="accent1"/>
                </a:solidFill>
                <a:latin typeface="Arial"/>
                <a:ea typeface="Arial"/>
                <a:cs typeface="Arial"/>
                <a:sym typeface="Arial"/>
              </a:rPr>
              <a:t>“</a:t>
            </a:r>
          </a:p>
        </p:txBody>
      </p:sp>
      <p:sp>
        <p:nvSpPr>
          <p:cNvPr id="95" name="Shape 95"/>
          <p:cNvSpPr txBox="1"/>
          <p:nvPr/>
        </p:nvSpPr>
        <p:spPr>
          <a:xfrm>
            <a:off x="9330489" y="2613786"/>
            <a:ext cx="801912" cy="196976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2200" u="none" cap="none" strike="noStrike">
                <a:solidFill>
                  <a:schemeClr val="accent1"/>
                </a:solidFill>
                <a:latin typeface="Arial"/>
                <a:ea typeface="Arial"/>
                <a:cs typeface="Arial"/>
                <a:sym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96" name="Shape 96"/>
        <p:cNvGrpSpPr/>
        <p:nvPr/>
      </p:nvGrpSpPr>
      <p:grpSpPr>
        <a:xfrm>
          <a:off x="0" y="0"/>
          <a:ext cx="0" cy="0"/>
          <a:chOff x="0" y="0"/>
          <a:chExt cx="0" cy="0"/>
        </a:xfrm>
      </p:grpSpPr>
      <p:sp>
        <p:nvSpPr>
          <p:cNvPr id="97" name="Shape 97"/>
          <p:cNvSpPr txBox="1"/>
          <p:nvPr>
            <p:ph type="title"/>
          </p:nvPr>
        </p:nvSpPr>
        <p:spPr>
          <a:xfrm>
            <a:off x="1154954" y="3124200"/>
            <a:ext cx="8825659" cy="1653180"/>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Questrial"/>
              <a:buNone/>
              <a:defRPr b="0" i="0" sz="4000"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98" name="Shape 98"/>
          <p:cNvSpPr txBox="1"/>
          <p:nvPr>
            <p:ph idx="1" type="body"/>
          </p:nvPr>
        </p:nvSpPr>
        <p:spPr>
          <a:xfrm>
            <a:off x="1154954" y="4777380"/>
            <a:ext cx="8825657" cy="860399"/>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2000" u="none" cap="none" strike="noStrike">
                <a:solidFill>
                  <a:schemeClr val="accen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9pPr>
          </a:lstStyle>
          <a:p/>
        </p:txBody>
      </p:sp>
      <p:sp>
        <p:nvSpPr>
          <p:cNvPr id="99" name="Shape 99"/>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00" name="Shape 100"/>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01" name="Shape 101"/>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Column">
    <p:spTree>
      <p:nvGrpSpPr>
        <p:cNvPr id="102" name="Shape 102"/>
        <p:cNvGrpSpPr/>
        <p:nvPr/>
      </p:nvGrpSpPr>
      <p:grpSpPr>
        <a:xfrm>
          <a:off x="0" y="0"/>
          <a:ext cx="0" cy="0"/>
          <a:chOff x="0" y="0"/>
          <a:chExt cx="0" cy="0"/>
        </a:xfrm>
      </p:grpSpPr>
      <p:sp>
        <p:nvSpPr>
          <p:cNvPr id="103" name="Shape 103"/>
          <p:cNvSpPr txBox="1"/>
          <p:nvPr>
            <p:ph type="title"/>
          </p:nvPr>
        </p:nvSpPr>
        <p:spPr>
          <a:xfrm>
            <a:off x="646110" y="452718"/>
            <a:ext cx="9404723" cy="1400530"/>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Questrial"/>
              <a:buNone/>
              <a:defRPr b="0" i="0" sz="4200"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04" name="Shape 104"/>
          <p:cNvSpPr txBox="1"/>
          <p:nvPr>
            <p:ph idx="1" type="body"/>
          </p:nvPr>
        </p:nvSpPr>
        <p:spPr>
          <a:xfrm>
            <a:off x="632947" y="1981200"/>
            <a:ext cx="2946865"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chemeClr val="accen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1" i="0" sz="20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1" i="0" sz="18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9pPr>
          </a:lstStyle>
          <a:p/>
        </p:txBody>
      </p:sp>
      <p:sp>
        <p:nvSpPr>
          <p:cNvPr id="105" name="Shape 105"/>
          <p:cNvSpPr txBox="1"/>
          <p:nvPr>
            <p:ph idx="2" type="body"/>
          </p:nvPr>
        </p:nvSpPr>
        <p:spPr>
          <a:xfrm>
            <a:off x="652462" y="2667000"/>
            <a:ext cx="2927350" cy="3589337"/>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0" i="0" sz="12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9pPr>
          </a:lstStyle>
          <a:p/>
        </p:txBody>
      </p:sp>
      <p:sp>
        <p:nvSpPr>
          <p:cNvPr id="106" name="Shape 106"/>
          <p:cNvSpPr txBox="1"/>
          <p:nvPr>
            <p:ph idx="3" type="body"/>
          </p:nvPr>
        </p:nvSpPr>
        <p:spPr>
          <a:xfrm>
            <a:off x="3883658" y="1981200"/>
            <a:ext cx="2936241"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chemeClr val="accen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1" i="0" sz="20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1" i="0" sz="18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9pPr>
          </a:lstStyle>
          <a:p/>
        </p:txBody>
      </p:sp>
      <p:sp>
        <p:nvSpPr>
          <p:cNvPr id="107" name="Shape 107"/>
          <p:cNvSpPr txBox="1"/>
          <p:nvPr>
            <p:ph idx="4" type="body"/>
          </p:nvPr>
        </p:nvSpPr>
        <p:spPr>
          <a:xfrm>
            <a:off x="3873105" y="2667000"/>
            <a:ext cx="2946793" cy="3589337"/>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0" i="0" sz="12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9pPr>
          </a:lstStyle>
          <a:p/>
        </p:txBody>
      </p:sp>
      <p:sp>
        <p:nvSpPr>
          <p:cNvPr id="108" name="Shape 108"/>
          <p:cNvSpPr txBox="1"/>
          <p:nvPr>
            <p:ph idx="5" type="body"/>
          </p:nvPr>
        </p:nvSpPr>
        <p:spPr>
          <a:xfrm>
            <a:off x="7124700" y="1981200"/>
            <a:ext cx="2932112"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chemeClr val="accen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1" i="0" sz="20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1" i="0" sz="18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9pPr>
          </a:lstStyle>
          <a:p/>
        </p:txBody>
      </p:sp>
      <p:sp>
        <p:nvSpPr>
          <p:cNvPr id="109" name="Shape 109"/>
          <p:cNvSpPr txBox="1"/>
          <p:nvPr>
            <p:ph idx="6" type="body"/>
          </p:nvPr>
        </p:nvSpPr>
        <p:spPr>
          <a:xfrm>
            <a:off x="7124700" y="2667000"/>
            <a:ext cx="2932112" cy="3589337"/>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0" i="0" sz="12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9pPr>
          </a:lstStyle>
          <a:p/>
        </p:txBody>
      </p:sp>
      <p:cxnSp>
        <p:nvCxnSpPr>
          <p:cNvPr id="110" name="Shape 110"/>
          <p:cNvCxnSpPr/>
          <p:nvPr/>
        </p:nvCxnSpPr>
        <p:spPr>
          <a:xfrm>
            <a:off x="3726142" y="2133600"/>
            <a:ext cx="0" cy="3962399"/>
          </a:xfrm>
          <a:prstGeom prst="straightConnector1">
            <a:avLst/>
          </a:prstGeom>
          <a:noFill/>
          <a:ln cap="flat" cmpd="sng" w="12700">
            <a:solidFill>
              <a:schemeClr val="accent1">
                <a:alpha val="40000"/>
              </a:schemeClr>
            </a:solidFill>
            <a:prstDash val="solid"/>
            <a:round/>
            <a:headEnd len="med" w="med" type="none"/>
            <a:tailEnd len="med" w="med" type="none"/>
          </a:ln>
        </p:spPr>
      </p:cxnSp>
      <p:cxnSp>
        <p:nvCxnSpPr>
          <p:cNvPr id="111" name="Shape 111"/>
          <p:cNvCxnSpPr/>
          <p:nvPr/>
        </p:nvCxnSpPr>
        <p:spPr>
          <a:xfrm>
            <a:off x="6962227" y="2133600"/>
            <a:ext cx="0" cy="3966881"/>
          </a:xfrm>
          <a:prstGeom prst="straightConnector1">
            <a:avLst/>
          </a:prstGeom>
          <a:noFill/>
          <a:ln cap="flat" cmpd="sng" w="12700">
            <a:solidFill>
              <a:schemeClr val="accent1">
                <a:alpha val="40000"/>
              </a:schemeClr>
            </a:solidFill>
            <a:prstDash val="solid"/>
            <a:round/>
            <a:headEnd len="med" w="med" type="none"/>
            <a:tailEnd len="med" w="med" type="none"/>
          </a:ln>
        </p:spPr>
      </p:cxnSp>
      <p:sp>
        <p:nvSpPr>
          <p:cNvPr id="112" name="Shape 112"/>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13" name="Shape 113"/>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14" name="Shape 114"/>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Picture Column">
    <p:spTree>
      <p:nvGrpSpPr>
        <p:cNvPr id="115" name="Shape 115"/>
        <p:cNvGrpSpPr/>
        <p:nvPr/>
      </p:nvGrpSpPr>
      <p:grpSpPr>
        <a:xfrm>
          <a:off x="0" y="0"/>
          <a:ext cx="0" cy="0"/>
          <a:chOff x="0" y="0"/>
          <a:chExt cx="0" cy="0"/>
        </a:xfrm>
      </p:grpSpPr>
      <p:sp>
        <p:nvSpPr>
          <p:cNvPr id="116" name="Shape 116"/>
          <p:cNvSpPr txBox="1"/>
          <p:nvPr>
            <p:ph type="title"/>
          </p:nvPr>
        </p:nvSpPr>
        <p:spPr>
          <a:xfrm>
            <a:off x="646110" y="452718"/>
            <a:ext cx="9404723" cy="1400530"/>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Questrial"/>
              <a:buNone/>
              <a:defRPr b="0" i="0" sz="4200"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17" name="Shape 117"/>
          <p:cNvSpPr txBox="1"/>
          <p:nvPr>
            <p:ph idx="1" type="body"/>
          </p:nvPr>
        </p:nvSpPr>
        <p:spPr>
          <a:xfrm>
            <a:off x="652462" y="4250948"/>
            <a:ext cx="2940049"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chemeClr val="accen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1" i="0" sz="20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1" i="0" sz="18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9pPr>
          </a:lstStyle>
          <a:p/>
        </p:txBody>
      </p:sp>
      <p:sp>
        <p:nvSpPr>
          <p:cNvPr id="118" name="Shape 118"/>
          <p:cNvSpPr/>
          <p:nvPr>
            <p:ph idx="2" type="pic"/>
          </p:nvPr>
        </p:nvSpPr>
        <p:spPr>
          <a:xfrm>
            <a:off x="652462" y="2209800"/>
            <a:ext cx="2940049" cy="1524000"/>
          </a:xfrm>
          <a:prstGeom prst="roundRect">
            <a:avLst>
              <a:gd fmla="val 1858" name="adj"/>
            </a:avLst>
          </a:prstGeom>
          <a:noFill/>
          <a:ln>
            <a:noFill/>
          </a:ln>
          <a:effectLst>
            <a:outerShdw blurRad="50799" rotWithShape="0" algn="tl" dir="5400000" dist="50800">
              <a:srgbClr val="000000">
                <a:alpha val="42745"/>
              </a:srgbClr>
            </a:outerShdw>
          </a:effectLst>
        </p:spPr>
        <p:txBody>
          <a:bodyPr anchorCtr="0" anchor="t" bIns="91425" lIns="91425" rIns="91425" tIns="91425"/>
          <a:lstStyle>
            <a:lvl1pPr indent="0" lvl="0" marL="0" marR="0" rtl="0" algn="ctr">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9pPr>
          </a:lstStyle>
          <a:p/>
        </p:txBody>
      </p:sp>
      <p:sp>
        <p:nvSpPr>
          <p:cNvPr id="119" name="Shape 119"/>
          <p:cNvSpPr txBox="1"/>
          <p:nvPr>
            <p:ph idx="3" type="body"/>
          </p:nvPr>
        </p:nvSpPr>
        <p:spPr>
          <a:xfrm>
            <a:off x="652462" y="4827210"/>
            <a:ext cx="2940049" cy="659188"/>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0" i="0" sz="12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9pPr>
          </a:lstStyle>
          <a:p/>
        </p:txBody>
      </p:sp>
      <p:sp>
        <p:nvSpPr>
          <p:cNvPr id="120" name="Shape 120"/>
          <p:cNvSpPr txBox="1"/>
          <p:nvPr>
            <p:ph idx="4" type="body"/>
          </p:nvPr>
        </p:nvSpPr>
        <p:spPr>
          <a:xfrm>
            <a:off x="3889375" y="4250948"/>
            <a:ext cx="2930525"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chemeClr val="accen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1" i="0" sz="20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1" i="0" sz="18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9pPr>
          </a:lstStyle>
          <a:p/>
        </p:txBody>
      </p:sp>
      <p:sp>
        <p:nvSpPr>
          <p:cNvPr id="121" name="Shape 121"/>
          <p:cNvSpPr/>
          <p:nvPr>
            <p:ph idx="5" type="pic"/>
          </p:nvPr>
        </p:nvSpPr>
        <p:spPr>
          <a:xfrm>
            <a:off x="3889373" y="2209800"/>
            <a:ext cx="2930525" cy="1524000"/>
          </a:xfrm>
          <a:prstGeom prst="roundRect">
            <a:avLst>
              <a:gd fmla="val 1858" name="adj"/>
            </a:avLst>
          </a:prstGeom>
          <a:noFill/>
          <a:ln>
            <a:noFill/>
          </a:ln>
          <a:effectLst>
            <a:outerShdw blurRad="50799" rotWithShape="0" algn="tl" dir="5400000" dist="50800">
              <a:srgbClr val="000000">
                <a:alpha val="42745"/>
              </a:srgbClr>
            </a:outerShdw>
          </a:effectLst>
        </p:spPr>
        <p:txBody>
          <a:bodyPr anchorCtr="0" anchor="t" bIns="91425" lIns="91425" rIns="91425" tIns="91425"/>
          <a:lstStyle>
            <a:lvl1pPr indent="0" lvl="0" marL="0" marR="0" rtl="0" algn="ctr">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9pPr>
          </a:lstStyle>
          <a:p/>
        </p:txBody>
      </p:sp>
      <p:sp>
        <p:nvSpPr>
          <p:cNvPr id="122" name="Shape 122"/>
          <p:cNvSpPr txBox="1"/>
          <p:nvPr>
            <p:ph idx="6" type="body"/>
          </p:nvPr>
        </p:nvSpPr>
        <p:spPr>
          <a:xfrm>
            <a:off x="3888021" y="4827210"/>
            <a:ext cx="2934406" cy="659188"/>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0" i="0" sz="12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9pPr>
          </a:lstStyle>
          <a:p/>
        </p:txBody>
      </p:sp>
      <p:sp>
        <p:nvSpPr>
          <p:cNvPr id="123" name="Shape 123"/>
          <p:cNvSpPr txBox="1"/>
          <p:nvPr>
            <p:ph idx="7" type="body"/>
          </p:nvPr>
        </p:nvSpPr>
        <p:spPr>
          <a:xfrm>
            <a:off x="7124700" y="4250948"/>
            <a:ext cx="2932112"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chemeClr val="accen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1" i="0" sz="20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1" i="0" sz="18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9pPr>
          </a:lstStyle>
          <a:p/>
        </p:txBody>
      </p:sp>
      <p:sp>
        <p:nvSpPr>
          <p:cNvPr id="124" name="Shape 124"/>
          <p:cNvSpPr/>
          <p:nvPr>
            <p:ph idx="8" type="pic"/>
          </p:nvPr>
        </p:nvSpPr>
        <p:spPr>
          <a:xfrm>
            <a:off x="7124699" y="2209800"/>
            <a:ext cx="2932112" cy="1524000"/>
          </a:xfrm>
          <a:prstGeom prst="roundRect">
            <a:avLst>
              <a:gd fmla="val 1858" name="adj"/>
            </a:avLst>
          </a:prstGeom>
          <a:noFill/>
          <a:ln>
            <a:noFill/>
          </a:ln>
          <a:effectLst>
            <a:outerShdw blurRad="50799" rotWithShape="0" algn="tl" dir="5400000" dist="50800">
              <a:srgbClr val="000000">
                <a:alpha val="42745"/>
              </a:srgbClr>
            </a:outerShdw>
          </a:effectLst>
        </p:spPr>
        <p:txBody>
          <a:bodyPr anchorCtr="0" anchor="t" bIns="91425" lIns="91425" rIns="91425" tIns="91425"/>
          <a:lstStyle>
            <a:lvl1pPr indent="0" lvl="0" marL="0" marR="0" rtl="0" algn="ctr">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9pPr>
          </a:lstStyle>
          <a:p/>
        </p:txBody>
      </p:sp>
      <p:sp>
        <p:nvSpPr>
          <p:cNvPr id="125" name="Shape 125"/>
          <p:cNvSpPr txBox="1"/>
          <p:nvPr>
            <p:ph idx="9" type="body"/>
          </p:nvPr>
        </p:nvSpPr>
        <p:spPr>
          <a:xfrm>
            <a:off x="7124575" y="4827207"/>
            <a:ext cx="2935996" cy="659188"/>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0" i="0" sz="12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9pPr>
          </a:lstStyle>
          <a:p/>
        </p:txBody>
      </p:sp>
      <p:cxnSp>
        <p:nvCxnSpPr>
          <p:cNvPr id="126" name="Shape 126"/>
          <p:cNvCxnSpPr/>
          <p:nvPr/>
        </p:nvCxnSpPr>
        <p:spPr>
          <a:xfrm>
            <a:off x="3726142" y="2133600"/>
            <a:ext cx="0" cy="3962399"/>
          </a:xfrm>
          <a:prstGeom prst="straightConnector1">
            <a:avLst/>
          </a:prstGeom>
          <a:noFill/>
          <a:ln cap="flat" cmpd="sng" w="12700">
            <a:solidFill>
              <a:schemeClr val="accent1">
                <a:alpha val="40000"/>
              </a:schemeClr>
            </a:solidFill>
            <a:prstDash val="solid"/>
            <a:round/>
            <a:headEnd len="med" w="med" type="none"/>
            <a:tailEnd len="med" w="med" type="none"/>
          </a:ln>
        </p:spPr>
      </p:cxnSp>
      <p:cxnSp>
        <p:nvCxnSpPr>
          <p:cNvPr id="127" name="Shape 127"/>
          <p:cNvCxnSpPr/>
          <p:nvPr/>
        </p:nvCxnSpPr>
        <p:spPr>
          <a:xfrm>
            <a:off x="6962227" y="2133600"/>
            <a:ext cx="0" cy="3966881"/>
          </a:xfrm>
          <a:prstGeom prst="straightConnector1">
            <a:avLst/>
          </a:prstGeom>
          <a:noFill/>
          <a:ln cap="flat" cmpd="sng" w="12700">
            <a:solidFill>
              <a:schemeClr val="accent1">
                <a:alpha val="40000"/>
              </a:schemeClr>
            </a:solidFill>
            <a:prstDash val="solid"/>
            <a:round/>
            <a:headEnd len="med" w="med" type="none"/>
            <a:tailEnd len="med" w="med" type="none"/>
          </a:ln>
        </p:spPr>
      </p:cxnSp>
      <p:sp>
        <p:nvSpPr>
          <p:cNvPr id="128" name="Shape 128"/>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29" name="Shape 129"/>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30" name="Shape 130"/>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31" name="Shape 131"/>
        <p:cNvGrpSpPr/>
        <p:nvPr/>
      </p:nvGrpSpPr>
      <p:grpSpPr>
        <a:xfrm>
          <a:off x="0" y="0"/>
          <a:ext cx="0" cy="0"/>
          <a:chOff x="0" y="0"/>
          <a:chExt cx="0" cy="0"/>
        </a:xfrm>
      </p:grpSpPr>
      <p:sp>
        <p:nvSpPr>
          <p:cNvPr id="132" name="Shape 132"/>
          <p:cNvSpPr txBox="1"/>
          <p:nvPr>
            <p:ph type="title"/>
          </p:nvPr>
        </p:nvSpPr>
        <p:spPr>
          <a:xfrm>
            <a:off x="646110" y="452718"/>
            <a:ext cx="9404723" cy="1400530"/>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Questrial"/>
              <a:buNone/>
              <a:defRPr b="0" i="0" sz="4200"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33" name="Shape 133"/>
          <p:cNvSpPr txBox="1"/>
          <p:nvPr>
            <p:ph idx="1" type="body"/>
          </p:nvPr>
        </p:nvSpPr>
        <p:spPr>
          <a:xfrm rot="5400000">
            <a:off x="3478842" y="-322612"/>
            <a:ext cx="4195480" cy="8946541"/>
          </a:xfrm>
          <a:prstGeom prst="rect">
            <a:avLst/>
          </a:prstGeom>
          <a:noFill/>
          <a:ln>
            <a:noFill/>
          </a:ln>
        </p:spPr>
        <p:txBody>
          <a:bodyPr anchorCtr="0" anchor="t" bIns="91425" lIns="91425" rIns="91425" tIns="91425"/>
          <a:lstStyle>
            <a:lvl1pPr indent="-241300" lvl="0" marL="342900" marR="0" rtl="0" algn="l">
              <a:spcBef>
                <a:spcPts val="1000"/>
              </a:spcBef>
              <a:spcAft>
                <a:spcPts val="0"/>
              </a:spcAft>
              <a:buClr>
                <a:schemeClr val="accent1"/>
              </a:buClr>
              <a:buSzPct val="80000"/>
              <a:buFont typeface="Noto Sans Symbols"/>
              <a:buChar char="▶"/>
              <a:defRPr b="0" i="0" sz="2000" u="none" cap="none" strike="noStrike">
                <a:solidFill>
                  <a:schemeClr val="lt1"/>
                </a:solidFill>
                <a:latin typeface="Questrial"/>
                <a:ea typeface="Questrial"/>
                <a:cs typeface="Questrial"/>
                <a:sym typeface="Questrial"/>
              </a:defRPr>
            </a:lvl1pPr>
            <a:lvl2pPr indent="-194309" lvl="1" marL="742950" marR="0" rtl="0" algn="l">
              <a:spcBef>
                <a:spcPts val="1000"/>
              </a:spcBef>
              <a:spcAft>
                <a:spcPts val="0"/>
              </a:spcAft>
              <a:buClr>
                <a:schemeClr val="accent1"/>
              </a:buClr>
              <a:buSzPct val="79999"/>
              <a:buFont typeface="Noto Sans Symbols"/>
              <a:buChar char="▶"/>
              <a:defRPr b="0" i="0" sz="1800" u="none" cap="none" strike="noStrike">
                <a:solidFill>
                  <a:schemeClr val="lt1"/>
                </a:solidFill>
                <a:latin typeface="Questrial"/>
                <a:ea typeface="Questrial"/>
                <a:cs typeface="Questrial"/>
                <a:sym typeface="Questrial"/>
              </a:defRPr>
            </a:lvl2pPr>
            <a:lvl3pPr indent="-147319" lvl="2" marL="1143000" marR="0" rtl="0" algn="l">
              <a:spcBef>
                <a:spcPts val="1000"/>
              </a:spcBef>
              <a:spcAft>
                <a:spcPts val="0"/>
              </a:spcAft>
              <a:buClr>
                <a:schemeClr val="accent1"/>
              </a:buClr>
              <a:buSzPct val="80000"/>
              <a:buFont typeface="Noto Sans Symbols"/>
              <a:buChar char="▶"/>
              <a:defRPr b="0" i="0" sz="1600" u="none" cap="none" strike="noStrike">
                <a:solidFill>
                  <a:schemeClr val="lt1"/>
                </a:solidFill>
                <a:latin typeface="Questrial"/>
                <a:ea typeface="Questrial"/>
                <a:cs typeface="Questrial"/>
                <a:sym typeface="Questrial"/>
              </a:defRPr>
            </a:lvl3pPr>
            <a:lvl4pPr indent="-157480" lvl="3" marL="16002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4pPr>
            <a:lvl5pPr indent="-157479" lvl="4" marL="20574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5pPr>
            <a:lvl6pPr indent="-157479" lvl="5" marL="25146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6pPr>
            <a:lvl7pPr indent="-157479" lvl="6" marL="29718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7pPr>
            <a:lvl8pPr indent="-157479" lvl="7" marL="34290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8pPr>
            <a:lvl9pPr indent="-157479" lvl="8" marL="38862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134" name="Shape 134"/>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35" name="Shape 135"/>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36" name="Shape 136"/>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37" name="Shape 137"/>
        <p:cNvGrpSpPr/>
        <p:nvPr/>
      </p:nvGrpSpPr>
      <p:grpSpPr>
        <a:xfrm>
          <a:off x="0" y="0"/>
          <a:ext cx="0" cy="0"/>
          <a:chOff x="0" y="0"/>
          <a:chExt cx="0" cy="0"/>
        </a:xfrm>
      </p:grpSpPr>
      <p:sp>
        <p:nvSpPr>
          <p:cNvPr id="138" name="Shape 138"/>
          <p:cNvSpPr txBox="1"/>
          <p:nvPr>
            <p:ph type="title"/>
          </p:nvPr>
        </p:nvSpPr>
        <p:spPr>
          <a:xfrm rot="5400000">
            <a:off x="6267450" y="2466974"/>
            <a:ext cx="5826124" cy="1752600"/>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Questrial"/>
              <a:buNone/>
              <a:defRPr b="0" i="0" sz="4200"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39" name="Shape 139"/>
          <p:cNvSpPr txBox="1"/>
          <p:nvPr>
            <p:ph idx="1" type="body"/>
          </p:nvPr>
        </p:nvSpPr>
        <p:spPr>
          <a:xfrm rot="5400000">
            <a:off x="1679574" y="-139698"/>
            <a:ext cx="5368924" cy="7423149"/>
          </a:xfrm>
          <a:prstGeom prst="rect">
            <a:avLst/>
          </a:prstGeom>
          <a:noFill/>
          <a:ln>
            <a:noFill/>
          </a:ln>
        </p:spPr>
        <p:txBody>
          <a:bodyPr anchorCtr="0" anchor="t" bIns="91425" lIns="91425" rIns="91425" tIns="91425"/>
          <a:lstStyle>
            <a:lvl1pPr indent="-241300" lvl="0" marL="342900" marR="0" rtl="0" algn="l">
              <a:spcBef>
                <a:spcPts val="1000"/>
              </a:spcBef>
              <a:spcAft>
                <a:spcPts val="0"/>
              </a:spcAft>
              <a:buClr>
                <a:schemeClr val="accent1"/>
              </a:buClr>
              <a:buSzPct val="80000"/>
              <a:buFont typeface="Noto Sans Symbols"/>
              <a:buChar char="▶"/>
              <a:defRPr b="0" i="0" sz="2000" u="none" cap="none" strike="noStrike">
                <a:solidFill>
                  <a:schemeClr val="lt1"/>
                </a:solidFill>
                <a:latin typeface="Questrial"/>
                <a:ea typeface="Questrial"/>
                <a:cs typeface="Questrial"/>
                <a:sym typeface="Questrial"/>
              </a:defRPr>
            </a:lvl1pPr>
            <a:lvl2pPr indent="-194309" lvl="1" marL="742950" marR="0" rtl="0" algn="l">
              <a:spcBef>
                <a:spcPts val="1000"/>
              </a:spcBef>
              <a:spcAft>
                <a:spcPts val="0"/>
              </a:spcAft>
              <a:buClr>
                <a:schemeClr val="accent1"/>
              </a:buClr>
              <a:buSzPct val="79999"/>
              <a:buFont typeface="Noto Sans Symbols"/>
              <a:buChar char="▶"/>
              <a:defRPr b="0" i="0" sz="1800" u="none" cap="none" strike="noStrike">
                <a:solidFill>
                  <a:schemeClr val="lt1"/>
                </a:solidFill>
                <a:latin typeface="Questrial"/>
                <a:ea typeface="Questrial"/>
                <a:cs typeface="Questrial"/>
                <a:sym typeface="Questrial"/>
              </a:defRPr>
            </a:lvl2pPr>
            <a:lvl3pPr indent="-147319" lvl="2" marL="1143000" marR="0" rtl="0" algn="l">
              <a:spcBef>
                <a:spcPts val="1000"/>
              </a:spcBef>
              <a:spcAft>
                <a:spcPts val="0"/>
              </a:spcAft>
              <a:buClr>
                <a:schemeClr val="accent1"/>
              </a:buClr>
              <a:buSzPct val="80000"/>
              <a:buFont typeface="Noto Sans Symbols"/>
              <a:buChar char="▶"/>
              <a:defRPr b="0" i="0" sz="1600" u="none" cap="none" strike="noStrike">
                <a:solidFill>
                  <a:schemeClr val="lt1"/>
                </a:solidFill>
                <a:latin typeface="Questrial"/>
                <a:ea typeface="Questrial"/>
                <a:cs typeface="Questrial"/>
                <a:sym typeface="Questrial"/>
              </a:defRPr>
            </a:lvl3pPr>
            <a:lvl4pPr indent="-157480" lvl="3" marL="16002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4pPr>
            <a:lvl5pPr indent="-157479" lvl="4" marL="20574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5pPr>
            <a:lvl6pPr indent="-157479" lvl="5" marL="25146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6pPr>
            <a:lvl7pPr indent="-157479" lvl="6" marL="29718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7pPr>
            <a:lvl8pPr indent="-157479" lvl="7" marL="34290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8pPr>
            <a:lvl9pPr indent="-157479" lvl="8" marL="38862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140" name="Shape 140"/>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41" name="Shape 141"/>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42" name="Shape 142"/>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3" name="Shape 23"/>
        <p:cNvGrpSpPr/>
        <p:nvPr/>
      </p:nvGrpSpPr>
      <p:grpSpPr>
        <a:xfrm>
          <a:off x="0" y="0"/>
          <a:ext cx="0" cy="0"/>
          <a:chOff x="0" y="0"/>
          <a:chExt cx="0" cy="0"/>
        </a:xfrm>
      </p:grpSpPr>
      <p:sp>
        <p:nvSpPr>
          <p:cNvPr id="24" name="Shape 24"/>
          <p:cNvSpPr txBox="1"/>
          <p:nvPr>
            <p:ph type="ctrTitle"/>
          </p:nvPr>
        </p:nvSpPr>
        <p:spPr>
          <a:xfrm>
            <a:off x="1154954" y="1447800"/>
            <a:ext cx="8825657" cy="3329580"/>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Questrial"/>
              <a:buNone/>
              <a:defRPr b="0" i="0" sz="7200"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25" name="Shape 25"/>
          <p:cNvSpPr txBox="1"/>
          <p:nvPr>
            <p:ph idx="1" type="subTitle"/>
          </p:nvPr>
        </p:nvSpPr>
        <p:spPr>
          <a:xfrm>
            <a:off x="1154954" y="4777380"/>
            <a:ext cx="8825657" cy="861420"/>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2000" u="none" cap="none" strike="noStrike">
                <a:solidFill>
                  <a:schemeClr val="accent1"/>
                </a:solidFill>
                <a:latin typeface="Questrial"/>
                <a:ea typeface="Questrial"/>
                <a:cs typeface="Questrial"/>
                <a:sym typeface="Questrial"/>
              </a:defRPr>
            </a:lvl1pPr>
            <a:lvl2pPr indent="0" lvl="1" marL="457200" marR="0" rtl="0" algn="ctr">
              <a:spcBef>
                <a:spcPts val="1000"/>
              </a:spcBef>
              <a:spcAft>
                <a:spcPts val="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2pPr>
            <a:lvl3pPr indent="0" lvl="2" marL="914400" marR="0" rtl="0" algn="ctr">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3pPr>
            <a:lvl4pPr indent="0" lvl="3" marL="1371600" marR="0" rtl="0" algn="ctr">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4pPr>
            <a:lvl5pPr indent="0" lvl="4" marL="1828800" marR="0" rtl="0" algn="ctr">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5pPr>
            <a:lvl6pPr indent="0" lvl="5" marL="2286000" marR="0" rtl="0" algn="ctr">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6pPr>
            <a:lvl7pPr indent="0" lvl="6" marL="2743200" marR="0" rtl="0" algn="ctr">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7pPr>
            <a:lvl8pPr indent="0" lvl="7" marL="3200400" marR="0" rtl="0" algn="ctr">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8pPr>
            <a:lvl9pPr indent="0" lvl="8" marL="3657600" marR="0" rtl="0" algn="ctr">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9pPr>
          </a:lstStyle>
          <a:p/>
        </p:txBody>
      </p:sp>
      <p:sp>
        <p:nvSpPr>
          <p:cNvPr id="26" name="Shape 26"/>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27" name="Shape 27"/>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28" name="Shape 28"/>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646110" y="452718"/>
            <a:ext cx="9404723" cy="1400530"/>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Questrial"/>
              <a:buNone/>
              <a:defRPr b="0" i="0" sz="4200"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31" name="Shape 31"/>
          <p:cNvSpPr txBox="1"/>
          <p:nvPr>
            <p:ph idx="1" type="body"/>
          </p:nvPr>
        </p:nvSpPr>
        <p:spPr>
          <a:xfrm>
            <a:off x="1103312" y="2060575"/>
            <a:ext cx="4396339" cy="4195763"/>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chemeClr val="lt1"/>
                </a:solidFill>
                <a:latin typeface="Questrial"/>
                <a:ea typeface="Questrial"/>
                <a:cs typeface="Questrial"/>
                <a:sym typeface="Questrial"/>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chemeClr val="lt1"/>
                </a:solidFill>
                <a:latin typeface="Questrial"/>
                <a:ea typeface="Questrial"/>
                <a:cs typeface="Questrial"/>
                <a:sym typeface="Questrial"/>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9pPr>
          </a:lstStyle>
          <a:p/>
        </p:txBody>
      </p:sp>
      <p:sp>
        <p:nvSpPr>
          <p:cNvPr id="32" name="Shape 32"/>
          <p:cNvSpPr txBox="1"/>
          <p:nvPr>
            <p:ph idx="2" type="body"/>
          </p:nvPr>
        </p:nvSpPr>
        <p:spPr>
          <a:xfrm>
            <a:off x="5654492" y="2056091"/>
            <a:ext cx="4396340" cy="4200244"/>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chemeClr val="lt1"/>
                </a:solidFill>
                <a:latin typeface="Questrial"/>
                <a:ea typeface="Questrial"/>
                <a:cs typeface="Questrial"/>
                <a:sym typeface="Questrial"/>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chemeClr val="lt1"/>
                </a:solidFill>
                <a:latin typeface="Questrial"/>
                <a:ea typeface="Questrial"/>
                <a:cs typeface="Questrial"/>
                <a:sym typeface="Questrial"/>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9pPr>
          </a:lstStyle>
          <a:p/>
        </p:txBody>
      </p:sp>
      <p:sp>
        <p:nvSpPr>
          <p:cNvPr id="33" name="Shape 33"/>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34" name="Shape 34"/>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35" name="Shape 35"/>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6" name="Shape 36"/>
        <p:cNvGrpSpPr/>
        <p:nvPr/>
      </p:nvGrpSpPr>
      <p:grpSpPr>
        <a:xfrm>
          <a:off x="0" y="0"/>
          <a:ext cx="0" cy="0"/>
          <a:chOff x="0" y="0"/>
          <a:chExt cx="0" cy="0"/>
        </a:xfrm>
      </p:grpSpPr>
      <p:sp>
        <p:nvSpPr>
          <p:cNvPr id="37" name="Shape 37"/>
          <p:cNvSpPr txBox="1"/>
          <p:nvPr>
            <p:ph type="title"/>
          </p:nvPr>
        </p:nvSpPr>
        <p:spPr>
          <a:xfrm>
            <a:off x="1154955" y="2861733"/>
            <a:ext cx="8825657" cy="1915646"/>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Questrial"/>
              <a:buNone/>
              <a:defRPr b="0" i="0" sz="4000"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38" name="Shape 38"/>
          <p:cNvSpPr txBox="1"/>
          <p:nvPr>
            <p:ph idx="1" type="body"/>
          </p:nvPr>
        </p:nvSpPr>
        <p:spPr>
          <a:xfrm>
            <a:off x="1154954" y="4777380"/>
            <a:ext cx="8825657" cy="860399"/>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2000" u="none" cap="none" strike="noStrike">
                <a:solidFill>
                  <a:schemeClr val="accen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0" i="0" sz="18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9pPr>
          </a:lstStyle>
          <a:p/>
        </p:txBody>
      </p:sp>
      <p:sp>
        <p:nvSpPr>
          <p:cNvPr id="39" name="Shape 39"/>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40" name="Shape 40"/>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41" name="Shape 41"/>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2" name="Shape 42"/>
        <p:cNvGrpSpPr/>
        <p:nvPr/>
      </p:nvGrpSpPr>
      <p:grpSpPr>
        <a:xfrm>
          <a:off x="0" y="0"/>
          <a:ext cx="0" cy="0"/>
          <a:chOff x="0" y="0"/>
          <a:chExt cx="0" cy="0"/>
        </a:xfrm>
      </p:grpSpPr>
      <p:sp>
        <p:nvSpPr>
          <p:cNvPr id="43" name="Shape 43"/>
          <p:cNvSpPr txBox="1"/>
          <p:nvPr>
            <p:ph type="title"/>
          </p:nvPr>
        </p:nvSpPr>
        <p:spPr>
          <a:xfrm>
            <a:off x="646110" y="452718"/>
            <a:ext cx="9404723" cy="1400530"/>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Questrial"/>
              <a:buNone/>
              <a:defRPr b="0" i="0" sz="4200"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44" name="Shape 44"/>
          <p:cNvSpPr txBox="1"/>
          <p:nvPr>
            <p:ph idx="1" type="body"/>
          </p:nvPr>
        </p:nvSpPr>
        <p:spPr>
          <a:xfrm>
            <a:off x="1103312" y="1905000"/>
            <a:ext cx="4396337"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chemeClr val="accen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1" i="0" sz="20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1" i="0" sz="18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9pPr>
          </a:lstStyle>
          <a:p/>
        </p:txBody>
      </p:sp>
      <p:sp>
        <p:nvSpPr>
          <p:cNvPr id="45" name="Shape 45"/>
          <p:cNvSpPr txBox="1"/>
          <p:nvPr>
            <p:ph idx="2" type="body"/>
          </p:nvPr>
        </p:nvSpPr>
        <p:spPr>
          <a:xfrm>
            <a:off x="1103312" y="2514600"/>
            <a:ext cx="4396339" cy="3741738"/>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chemeClr val="lt1"/>
                </a:solidFill>
                <a:latin typeface="Questrial"/>
                <a:ea typeface="Questrial"/>
                <a:cs typeface="Questrial"/>
                <a:sym typeface="Questrial"/>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chemeClr val="lt1"/>
                </a:solidFill>
                <a:latin typeface="Questrial"/>
                <a:ea typeface="Questrial"/>
                <a:cs typeface="Questrial"/>
                <a:sym typeface="Questrial"/>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9pPr>
          </a:lstStyle>
          <a:p/>
        </p:txBody>
      </p:sp>
      <p:sp>
        <p:nvSpPr>
          <p:cNvPr id="46" name="Shape 46"/>
          <p:cNvSpPr txBox="1"/>
          <p:nvPr>
            <p:ph idx="3" type="body"/>
          </p:nvPr>
        </p:nvSpPr>
        <p:spPr>
          <a:xfrm>
            <a:off x="5654494" y="1905000"/>
            <a:ext cx="4396339"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chemeClr val="accen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1" i="0" sz="20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1" i="0" sz="18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1" i="0" sz="1600" u="none" cap="none" strike="noStrike">
                <a:solidFill>
                  <a:schemeClr val="lt1"/>
                </a:solidFill>
                <a:latin typeface="Questrial"/>
                <a:ea typeface="Questrial"/>
                <a:cs typeface="Questrial"/>
                <a:sym typeface="Questrial"/>
              </a:defRPr>
            </a:lvl9pPr>
          </a:lstStyle>
          <a:p/>
        </p:txBody>
      </p:sp>
      <p:sp>
        <p:nvSpPr>
          <p:cNvPr id="47" name="Shape 47"/>
          <p:cNvSpPr txBox="1"/>
          <p:nvPr>
            <p:ph idx="4" type="body"/>
          </p:nvPr>
        </p:nvSpPr>
        <p:spPr>
          <a:xfrm>
            <a:off x="5654494" y="2514600"/>
            <a:ext cx="4396339" cy="3741738"/>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chemeClr val="lt1"/>
                </a:solidFill>
                <a:latin typeface="Questrial"/>
                <a:ea typeface="Questrial"/>
                <a:cs typeface="Questrial"/>
                <a:sym typeface="Questrial"/>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chemeClr val="lt1"/>
                </a:solidFill>
                <a:latin typeface="Questrial"/>
                <a:ea typeface="Questrial"/>
                <a:cs typeface="Questrial"/>
                <a:sym typeface="Questrial"/>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chemeClr val="lt1"/>
                </a:solidFill>
                <a:latin typeface="Questrial"/>
                <a:ea typeface="Questrial"/>
                <a:cs typeface="Questrial"/>
                <a:sym typeface="Questrial"/>
              </a:defRPr>
            </a:lvl9pPr>
          </a:lstStyle>
          <a:p/>
        </p:txBody>
      </p:sp>
      <p:sp>
        <p:nvSpPr>
          <p:cNvPr id="48" name="Shape 48"/>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49" name="Shape 49"/>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50" name="Shape 50"/>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1" name="Shape 51"/>
        <p:cNvGrpSpPr/>
        <p:nvPr/>
      </p:nvGrpSpPr>
      <p:grpSpPr>
        <a:xfrm>
          <a:off x="0" y="0"/>
          <a:ext cx="0" cy="0"/>
          <a:chOff x="0" y="0"/>
          <a:chExt cx="0" cy="0"/>
        </a:xfrm>
      </p:grpSpPr>
      <p:sp>
        <p:nvSpPr>
          <p:cNvPr id="52" name="Shape 52"/>
          <p:cNvSpPr txBox="1"/>
          <p:nvPr>
            <p:ph type="title"/>
          </p:nvPr>
        </p:nvSpPr>
        <p:spPr>
          <a:xfrm>
            <a:off x="646110" y="452718"/>
            <a:ext cx="9404723" cy="1400530"/>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Questrial"/>
              <a:buNone/>
              <a:defRPr b="0" i="0" sz="4200"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53" name="Shape 53"/>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54" name="Shape 54"/>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55" name="Shape 55"/>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
        <p:nvSpPr>
          <p:cNvPr id="57" name="Shape 57"/>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58" name="Shape 58"/>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59" name="Shape 59"/>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0" name="Shape 60"/>
        <p:cNvGrpSpPr/>
        <p:nvPr/>
      </p:nvGrpSpPr>
      <p:grpSpPr>
        <a:xfrm>
          <a:off x="0" y="0"/>
          <a:ext cx="0" cy="0"/>
          <a:chOff x="0" y="0"/>
          <a:chExt cx="0" cy="0"/>
        </a:xfrm>
      </p:grpSpPr>
      <p:sp>
        <p:nvSpPr>
          <p:cNvPr id="61" name="Shape 61"/>
          <p:cNvSpPr txBox="1"/>
          <p:nvPr>
            <p:ph type="title"/>
          </p:nvPr>
        </p:nvSpPr>
        <p:spPr>
          <a:xfrm>
            <a:off x="1154954" y="1447800"/>
            <a:ext cx="3401063" cy="1447800"/>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Questrial"/>
              <a:buNone/>
              <a:defRPr b="0" i="0" sz="2400"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62" name="Shape 62"/>
          <p:cNvSpPr txBox="1"/>
          <p:nvPr>
            <p:ph idx="1" type="body"/>
          </p:nvPr>
        </p:nvSpPr>
        <p:spPr>
          <a:xfrm>
            <a:off x="4784616" y="1447800"/>
            <a:ext cx="5195997" cy="4572000"/>
          </a:xfrm>
          <a:prstGeom prst="rect">
            <a:avLst/>
          </a:prstGeom>
          <a:noFill/>
          <a:ln>
            <a:noFill/>
          </a:ln>
        </p:spPr>
        <p:txBody>
          <a:bodyPr anchorCtr="0" anchor="ctr" bIns="91425" lIns="91425" rIns="91425" tIns="91425"/>
          <a:lstStyle>
            <a:lvl1pPr indent="-241300" lvl="0" marL="342900" marR="0" rtl="0" algn="l">
              <a:spcBef>
                <a:spcPts val="1000"/>
              </a:spcBef>
              <a:spcAft>
                <a:spcPts val="0"/>
              </a:spcAft>
              <a:buClr>
                <a:schemeClr val="accent1"/>
              </a:buClr>
              <a:buSzPct val="80000"/>
              <a:buFont typeface="Noto Sans Symbols"/>
              <a:buChar char="▶"/>
              <a:defRPr b="0" i="0" sz="2000" u="none" cap="none" strike="noStrike">
                <a:solidFill>
                  <a:schemeClr val="lt1"/>
                </a:solidFill>
                <a:latin typeface="Questrial"/>
                <a:ea typeface="Questrial"/>
                <a:cs typeface="Questrial"/>
                <a:sym typeface="Questrial"/>
              </a:defRPr>
            </a:lvl1pPr>
            <a:lvl2pPr indent="-194309" lvl="1" marL="742950" marR="0" rtl="0" algn="l">
              <a:spcBef>
                <a:spcPts val="1000"/>
              </a:spcBef>
              <a:spcAft>
                <a:spcPts val="0"/>
              </a:spcAft>
              <a:buClr>
                <a:schemeClr val="accent1"/>
              </a:buClr>
              <a:buSzPct val="79999"/>
              <a:buFont typeface="Noto Sans Symbols"/>
              <a:buChar char="▶"/>
              <a:defRPr b="0" i="0" sz="1800" u="none" cap="none" strike="noStrike">
                <a:solidFill>
                  <a:schemeClr val="lt1"/>
                </a:solidFill>
                <a:latin typeface="Questrial"/>
                <a:ea typeface="Questrial"/>
                <a:cs typeface="Questrial"/>
                <a:sym typeface="Questrial"/>
              </a:defRPr>
            </a:lvl2pPr>
            <a:lvl3pPr indent="-147319" lvl="2" marL="1143000" marR="0" rtl="0" algn="l">
              <a:spcBef>
                <a:spcPts val="1000"/>
              </a:spcBef>
              <a:spcAft>
                <a:spcPts val="0"/>
              </a:spcAft>
              <a:buClr>
                <a:schemeClr val="accent1"/>
              </a:buClr>
              <a:buSzPct val="80000"/>
              <a:buFont typeface="Noto Sans Symbols"/>
              <a:buChar char="▶"/>
              <a:defRPr b="0" i="0" sz="1600" u="none" cap="none" strike="noStrike">
                <a:solidFill>
                  <a:schemeClr val="lt1"/>
                </a:solidFill>
                <a:latin typeface="Questrial"/>
                <a:ea typeface="Questrial"/>
                <a:cs typeface="Questrial"/>
                <a:sym typeface="Questrial"/>
              </a:defRPr>
            </a:lvl3pPr>
            <a:lvl4pPr indent="-157480" lvl="3" marL="16002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4pPr>
            <a:lvl5pPr indent="-157479" lvl="4" marL="20574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5pPr>
            <a:lvl6pPr indent="-157479" lvl="5" marL="25146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6pPr>
            <a:lvl7pPr indent="-157479" lvl="6" marL="29718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7pPr>
            <a:lvl8pPr indent="-157479" lvl="7" marL="34290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8pPr>
            <a:lvl9pPr indent="-157479" lvl="8" marL="38862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63" name="Shape 63"/>
          <p:cNvSpPr txBox="1"/>
          <p:nvPr>
            <p:ph idx="2" type="body"/>
          </p:nvPr>
        </p:nvSpPr>
        <p:spPr>
          <a:xfrm>
            <a:off x="1154954" y="3129280"/>
            <a:ext cx="3401062" cy="2895598"/>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0" i="0" sz="12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9pPr>
          </a:lstStyle>
          <a:p/>
        </p:txBody>
      </p:sp>
      <p:sp>
        <p:nvSpPr>
          <p:cNvPr id="64" name="Shape 64"/>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65" name="Shape 65"/>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66" name="Shape 66"/>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7" name="Shape 67"/>
        <p:cNvGrpSpPr/>
        <p:nvPr/>
      </p:nvGrpSpPr>
      <p:grpSpPr>
        <a:xfrm>
          <a:off x="0" y="0"/>
          <a:ext cx="0" cy="0"/>
          <a:chOff x="0" y="0"/>
          <a:chExt cx="0" cy="0"/>
        </a:xfrm>
      </p:grpSpPr>
      <p:sp>
        <p:nvSpPr>
          <p:cNvPr id="68" name="Shape 68"/>
          <p:cNvSpPr txBox="1"/>
          <p:nvPr>
            <p:ph type="title"/>
          </p:nvPr>
        </p:nvSpPr>
        <p:spPr>
          <a:xfrm>
            <a:off x="1153907" y="1854191"/>
            <a:ext cx="5092905" cy="1574808"/>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Questrial"/>
              <a:buNone/>
              <a:defRPr b="0" i="0" sz="3600"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69" name="Shape 69"/>
          <p:cNvSpPr/>
          <p:nvPr>
            <p:ph idx="2" type="pic"/>
          </p:nvPr>
        </p:nvSpPr>
        <p:spPr>
          <a:xfrm>
            <a:off x="6949546" y="1143000"/>
            <a:ext cx="3200399" cy="4572000"/>
          </a:xfrm>
          <a:prstGeom prst="roundRect">
            <a:avLst>
              <a:gd fmla="val 1858" name="adj"/>
            </a:avLst>
          </a:prstGeom>
          <a:noFill/>
          <a:ln>
            <a:noFill/>
          </a:ln>
          <a:effectLst>
            <a:outerShdw blurRad="50799" rotWithShape="0" algn="tl" dir="5400000" dist="50800">
              <a:srgbClr val="000000">
                <a:alpha val="42745"/>
              </a:srgbClr>
            </a:outerShdw>
          </a:effectLst>
        </p:spPr>
        <p:txBody>
          <a:bodyPr anchorCtr="0" anchor="t" bIns="91425" lIns="91425" rIns="91425" tIns="91425"/>
          <a:lstStyle>
            <a:lvl1pPr indent="0" lvl="0" marL="0" marR="0" rtl="0" algn="ctr">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0" i="0" sz="1600" u="none" cap="none" strike="noStrike">
                <a:solidFill>
                  <a:schemeClr val="lt1"/>
                </a:solidFill>
                <a:latin typeface="Questrial"/>
                <a:ea typeface="Questrial"/>
                <a:cs typeface="Questrial"/>
                <a:sym typeface="Questrial"/>
              </a:defRPr>
            </a:lvl9pPr>
          </a:lstStyle>
          <a:p/>
        </p:txBody>
      </p:sp>
      <p:sp>
        <p:nvSpPr>
          <p:cNvPr id="70" name="Shape 70"/>
          <p:cNvSpPr txBox="1"/>
          <p:nvPr>
            <p:ph idx="1" type="body"/>
          </p:nvPr>
        </p:nvSpPr>
        <p:spPr>
          <a:xfrm>
            <a:off x="1154954" y="3657600"/>
            <a:ext cx="5084979" cy="1371599"/>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400" u="none" cap="none" strike="noStrike">
                <a:solidFill>
                  <a:schemeClr val="lt1"/>
                </a:solidFill>
                <a:latin typeface="Questrial"/>
                <a:ea typeface="Questrial"/>
                <a:cs typeface="Questrial"/>
                <a:sym typeface="Questrial"/>
              </a:defRPr>
            </a:lvl1pPr>
            <a:lvl2pPr indent="0" lvl="1" marL="457200" marR="0" rtl="0" algn="l">
              <a:spcBef>
                <a:spcPts val="1000"/>
              </a:spcBef>
              <a:spcAft>
                <a:spcPts val="0"/>
              </a:spcAft>
              <a:buClr>
                <a:schemeClr val="accent1"/>
              </a:buClr>
              <a:buFont typeface="Noto Sans Symbols"/>
              <a:buNone/>
              <a:defRPr b="0" i="0" sz="1200" u="none" cap="none" strike="noStrike">
                <a:solidFill>
                  <a:schemeClr val="lt1"/>
                </a:solidFill>
                <a:latin typeface="Questrial"/>
                <a:ea typeface="Questrial"/>
                <a:cs typeface="Questrial"/>
                <a:sym typeface="Questrial"/>
              </a:defRPr>
            </a:lvl2pPr>
            <a:lvl3pPr indent="0" lvl="2" marL="914400" marR="0" rtl="0" algn="l">
              <a:spcBef>
                <a:spcPts val="1000"/>
              </a:spcBef>
              <a:spcAft>
                <a:spcPts val="0"/>
              </a:spcAft>
              <a:buClr>
                <a:schemeClr val="accent1"/>
              </a:buClr>
              <a:buFont typeface="Noto Sans Symbols"/>
              <a:buNone/>
              <a:defRPr b="0" i="0" sz="1000" u="none" cap="none" strike="noStrike">
                <a:solidFill>
                  <a:schemeClr val="lt1"/>
                </a:solidFill>
                <a:latin typeface="Questrial"/>
                <a:ea typeface="Questrial"/>
                <a:cs typeface="Questrial"/>
                <a:sym typeface="Questrial"/>
              </a:defRPr>
            </a:lvl3pPr>
            <a:lvl4pPr indent="0" lvl="3" marL="1371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4pPr>
            <a:lvl5pPr indent="0" lvl="4" marL="18288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5pPr>
            <a:lvl6pPr indent="0" lvl="5" marL="22860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6pPr>
            <a:lvl7pPr indent="0" lvl="6" marL="27432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7pPr>
            <a:lvl8pPr indent="0" lvl="7" marL="32004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8pPr>
            <a:lvl9pPr indent="0" lvl="8" marL="3657600" marR="0" rtl="0" algn="l">
              <a:spcBef>
                <a:spcPts val="1000"/>
              </a:spcBef>
              <a:spcAft>
                <a:spcPts val="0"/>
              </a:spcAft>
              <a:buClr>
                <a:schemeClr val="accent1"/>
              </a:buClr>
              <a:buFont typeface="Noto Sans Symbols"/>
              <a:buNone/>
              <a:defRPr b="0" i="0" sz="900" u="none" cap="none" strike="noStrike">
                <a:solidFill>
                  <a:schemeClr val="lt1"/>
                </a:solidFill>
                <a:latin typeface="Questrial"/>
                <a:ea typeface="Questrial"/>
                <a:cs typeface="Questrial"/>
                <a:sym typeface="Questrial"/>
              </a:defRPr>
            </a:lvl9pPr>
          </a:lstStyle>
          <a:p/>
        </p:txBody>
      </p:sp>
      <p:sp>
        <p:nvSpPr>
          <p:cNvPr id="71" name="Shape 71"/>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72" name="Shape 72"/>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73" name="Shape 73"/>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1.xml"/><Relationship Id="rId1" Type="http://schemas.openxmlformats.org/officeDocument/2006/relationships/image" Target="../media/image04.png"/><Relationship Id="rId2" Type="http://schemas.openxmlformats.org/officeDocument/2006/relationships/image" Target="../media/image03.png"/><Relationship Id="rId3" Type="http://schemas.openxmlformats.org/officeDocument/2006/relationships/image" Target="../media/image01.png"/><Relationship Id="rId4" Type="http://schemas.openxmlformats.org/officeDocument/2006/relationships/image" Target="../media/image02.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00.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2">
            <a:alphaModFix/>
          </a:blip>
          <a:srcRect b="0" l="3613" r="0" t="0"/>
          <a:stretch/>
        </p:blipFill>
        <p:spPr>
          <a:xfrm>
            <a:off x="0" y="2669684"/>
            <a:ext cx="4037012" cy="4188315"/>
          </a:xfrm>
          <a:prstGeom prst="rect">
            <a:avLst/>
          </a:prstGeom>
          <a:noFill/>
          <a:ln>
            <a:noFill/>
          </a:ln>
        </p:spPr>
      </p:pic>
      <p:pic>
        <p:nvPicPr>
          <p:cNvPr id="7" name="Shape 7"/>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8" name="Shape 8"/>
          <p:cNvSpPr/>
          <p:nvPr/>
        </p:nvSpPr>
        <p:spPr>
          <a:xfrm>
            <a:off x="8609011" y="1676400"/>
            <a:ext cx="2819400" cy="2819400"/>
          </a:xfrm>
          <a:prstGeom prst="ellipse">
            <a:avLst/>
          </a:prstGeom>
          <a:gradFill>
            <a:gsLst>
              <a:gs pos="0">
                <a:srgbClr val="FAC867">
                  <a:alpha val="6666"/>
                </a:srgbClr>
              </a:gs>
              <a:gs pos="36000">
                <a:srgbClr val="FAC867">
                  <a:alpha val="5882"/>
                </a:srgbClr>
              </a:gs>
              <a:gs pos="69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lvl="0">
              <a:spcBef>
                <a:spcPts val="0"/>
              </a:spcBef>
              <a:buNone/>
            </a:pPr>
            <a:r>
              <a:t/>
            </a:r>
            <a:endParaRPr/>
          </a:p>
        </p:txBody>
      </p:sp>
      <p:pic>
        <p:nvPicPr>
          <p:cNvPr id="9" name="Shape 9"/>
          <p:cNvPicPr preferRelativeResize="0"/>
          <p:nvPr/>
        </p:nvPicPr>
        <p:blipFill rotWithShape="1">
          <a:blip r:embed="rId4">
            <a:alphaModFix/>
          </a:blip>
          <a:srcRect b="0" l="0" r="0" t="28713"/>
          <a:stretch/>
        </p:blipFill>
        <p:spPr>
          <a:xfrm>
            <a:off x="8000196" y="0"/>
            <a:ext cx="1603386" cy="1143000"/>
          </a:xfrm>
          <a:prstGeom prst="rect">
            <a:avLst/>
          </a:prstGeom>
          <a:noFill/>
          <a:ln>
            <a:noFill/>
          </a:ln>
        </p:spPr>
      </p:pic>
      <p:pic>
        <p:nvPicPr>
          <p:cNvPr id="10" name="Shape 10"/>
          <p:cNvPicPr preferRelativeResize="0"/>
          <p:nvPr/>
        </p:nvPicPr>
        <p:blipFill rotWithShape="1">
          <a:blip r:embed="rId5">
            <a:alphaModFix/>
          </a:blip>
          <a:srcRect b="24199" l="0" r="0" t="0"/>
          <a:stretch/>
        </p:blipFill>
        <p:spPr>
          <a:xfrm>
            <a:off x="8609011" y="6092866"/>
            <a:ext cx="993734" cy="765134"/>
          </a:xfrm>
          <a:prstGeom prst="rect">
            <a:avLst/>
          </a:prstGeom>
          <a:noFill/>
          <a:ln>
            <a:noFill/>
          </a:ln>
        </p:spPr>
      </p:pic>
      <p:sp>
        <p:nvSpPr>
          <p:cNvPr id="11" name="Shape 11"/>
          <p:cNvSpPr/>
          <p:nvPr/>
        </p:nvSpPr>
        <p:spPr>
          <a:xfrm>
            <a:off x="10437811" y="0"/>
            <a:ext cx="685799"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rIns="91425" tIns="91425">
            <a:noAutofit/>
          </a:bodyPr>
          <a:lstStyle/>
          <a:p>
            <a:pPr lvl="0">
              <a:spcBef>
                <a:spcPts val="0"/>
              </a:spcBef>
              <a:buNone/>
            </a:pPr>
            <a:r>
              <a:t/>
            </a:r>
            <a:endParaRPr/>
          </a:p>
        </p:txBody>
      </p:sp>
      <p:sp>
        <p:nvSpPr>
          <p:cNvPr id="12" name="Shape 12"/>
          <p:cNvSpPr txBox="1"/>
          <p:nvPr>
            <p:ph type="title"/>
          </p:nvPr>
        </p:nvSpPr>
        <p:spPr>
          <a:xfrm>
            <a:off x="646110" y="452718"/>
            <a:ext cx="9404723" cy="1400530"/>
          </a:xfrm>
          <a:prstGeom prst="rect">
            <a:avLst/>
          </a:prstGeom>
          <a:noFill/>
          <a:ln>
            <a:noFill/>
          </a:ln>
        </p:spPr>
        <p:txBody>
          <a:bodyPr anchorCtr="0" anchor="t" bIns="91425" lIns="91425" rIns="91425" tIns="91425"/>
          <a:lstStyle>
            <a:lvl1pPr indent="0" lvl="0" marL="0" marR="0" rtl="0" algn="l">
              <a:spcBef>
                <a:spcPts val="0"/>
              </a:spcBef>
              <a:buClr>
                <a:schemeClr val="lt2"/>
              </a:buClr>
              <a:buFont typeface="Questrial"/>
              <a:buNone/>
              <a:defRPr b="0" i="0" sz="4200"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3" name="Shape 13"/>
          <p:cNvSpPr txBox="1"/>
          <p:nvPr>
            <p:ph idx="1" type="body"/>
          </p:nvPr>
        </p:nvSpPr>
        <p:spPr>
          <a:xfrm>
            <a:off x="1103312" y="2052917"/>
            <a:ext cx="8946541" cy="4195480"/>
          </a:xfrm>
          <a:prstGeom prst="rect">
            <a:avLst/>
          </a:prstGeom>
          <a:noFill/>
          <a:ln>
            <a:noFill/>
          </a:ln>
        </p:spPr>
        <p:txBody>
          <a:bodyPr anchorCtr="0" anchor="t" bIns="91425" lIns="91425" rIns="91425" tIns="91425"/>
          <a:lstStyle>
            <a:lvl1pPr indent="-241300" lvl="0" marL="342900" marR="0" rtl="0" algn="l">
              <a:spcBef>
                <a:spcPts val="1000"/>
              </a:spcBef>
              <a:spcAft>
                <a:spcPts val="0"/>
              </a:spcAft>
              <a:buClr>
                <a:schemeClr val="accent1"/>
              </a:buClr>
              <a:buSzPct val="80000"/>
              <a:buFont typeface="Noto Sans Symbols"/>
              <a:buChar char="▶"/>
              <a:defRPr b="0" i="0" sz="2000" u="none" cap="none" strike="noStrike">
                <a:solidFill>
                  <a:schemeClr val="lt1"/>
                </a:solidFill>
                <a:latin typeface="Questrial"/>
                <a:ea typeface="Questrial"/>
                <a:cs typeface="Questrial"/>
                <a:sym typeface="Questrial"/>
              </a:defRPr>
            </a:lvl1pPr>
            <a:lvl2pPr indent="-194309" lvl="1" marL="742950" marR="0" rtl="0" algn="l">
              <a:spcBef>
                <a:spcPts val="1000"/>
              </a:spcBef>
              <a:spcAft>
                <a:spcPts val="0"/>
              </a:spcAft>
              <a:buClr>
                <a:schemeClr val="accent1"/>
              </a:buClr>
              <a:buSzPct val="79999"/>
              <a:buFont typeface="Noto Sans Symbols"/>
              <a:buChar char="▶"/>
              <a:defRPr b="0" i="0" sz="1800" u="none" cap="none" strike="noStrike">
                <a:solidFill>
                  <a:schemeClr val="lt1"/>
                </a:solidFill>
                <a:latin typeface="Questrial"/>
                <a:ea typeface="Questrial"/>
                <a:cs typeface="Questrial"/>
                <a:sym typeface="Questrial"/>
              </a:defRPr>
            </a:lvl2pPr>
            <a:lvl3pPr indent="-147319" lvl="2" marL="1143000" marR="0" rtl="0" algn="l">
              <a:spcBef>
                <a:spcPts val="1000"/>
              </a:spcBef>
              <a:spcAft>
                <a:spcPts val="0"/>
              </a:spcAft>
              <a:buClr>
                <a:schemeClr val="accent1"/>
              </a:buClr>
              <a:buSzPct val="80000"/>
              <a:buFont typeface="Noto Sans Symbols"/>
              <a:buChar char="▶"/>
              <a:defRPr b="0" i="0" sz="1600" u="none" cap="none" strike="noStrike">
                <a:solidFill>
                  <a:schemeClr val="lt1"/>
                </a:solidFill>
                <a:latin typeface="Questrial"/>
                <a:ea typeface="Questrial"/>
                <a:cs typeface="Questrial"/>
                <a:sym typeface="Questrial"/>
              </a:defRPr>
            </a:lvl3pPr>
            <a:lvl4pPr indent="-157480" lvl="3" marL="16002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4pPr>
            <a:lvl5pPr indent="-157479" lvl="4" marL="20574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5pPr>
            <a:lvl6pPr indent="-157479" lvl="5" marL="25146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6pPr>
            <a:lvl7pPr indent="-157479" lvl="6" marL="29718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7pPr>
            <a:lvl8pPr indent="-157479" lvl="7" marL="34290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8pPr>
            <a:lvl9pPr indent="-157479" lvl="8" marL="3886200" marR="0" rtl="0" algn="l">
              <a:spcBef>
                <a:spcPts val="1000"/>
              </a:spcBef>
              <a:spcAft>
                <a:spcPts val="0"/>
              </a:spcAft>
              <a:buClr>
                <a:schemeClr val="accent1"/>
              </a:buClr>
              <a:buSzPct val="80000"/>
              <a:buFont typeface="Noto Sans Symbols"/>
              <a:buChar char="▶"/>
              <a:defRPr b="0" i="0" sz="1400" u="none" cap="none" strike="noStrike">
                <a:solidFill>
                  <a:schemeClr val="lt1"/>
                </a:solidFill>
                <a:latin typeface="Questrial"/>
                <a:ea typeface="Questrial"/>
                <a:cs typeface="Questrial"/>
                <a:sym typeface="Questrial"/>
              </a:defRPr>
            </a:lvl9pPr>
          </a:lstStyle>
          <a:p/>
        </p:txBody>
      </p:sp>
      <p:sp>
        <p:nvSpPr>
          <p:cNvPr id="14" name="Shape 14"/>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5" name="Shape 15"/>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1"/>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lt1"/>
                </a:solidFill>
                <a:latin typeface="Questrial"/>
                <a:ea typeface="Questrial"/>
                <a:cs typeface="Questrial"/>
                <a:sym typeface="Questrial"/>
              </a:defRPr>
            </a:lvl2pPr>
            <a:lvl3pPr indent="0" lvl="2" marL="914400" marR="0" rtl="0" algn="l">
              <a:spcBef>
                <a:spcPts val="0"/>
              </a:spcBef>
              <a:buNone/>
              <a:defRPr b="0" i="0" sz="1800" u="none" cap="none" strike="noStrike">
                <a:solidFill>
                  <a:schemeClr val="lt1"/>
                </a:solidFill>
                <a:latin typeface="Questrial"/>
                <a:ea typeface="Questrial"/>
                <a:cs typeface="Questrial"/>
                <a:sym typeface="Questrial"/>
              </a:defRPr>
            </a:lvl3pPr>
            <a:lvl4pPr indent="0" lvl="3" marL="1371600" marR="0" rtl="0" algn="l">
              <a:spcBef>
                <a:spcPts val="0"/>
              </a:spcBef>
              <a:buNone/>
              <a:defRPr b="0" i="0" sz="1800" u="none" cap="none" strike="noStrike">
                <a:solidFill>
                  <a:schemeClr val="lt1"/>
                </a:solidFill>
                <a:latin typeface="Questrial"/>
                <a:ea typeface="Questrial"/>
                <a:cs typeface="Questrial"/>
                <a:sym typeface="Questrial"/>
              </a:defRPr>
            </a:lvl4pPr>
            <a:lvl5pPr indent="0" lvl="4" marL="1828800" marR="0" rtl="0" algn="l">
              <a:spcBef>
                <a:spcPts val="0"/>
              </a:spcBef>
              <a:buNone/>
              <a:defRPr b="0" i="0" sz="1800" u="none" cap="none" strike="noStrike">
                <a:solidFill>
                  <a:schemeClr val="lt1"/>
                </a:solidFill>
                <a:latin typeface="Questrial"/>
                <a:ea typeface="Questrial"/>
                <a:cs typeface="Questrial"/>
                <a:sym typeface="Questrial"/>
              </a:defRPr>
            </a:lvl5pPr>
            <a:lvl6pPr indent="0" lvl="5" marL="2286000" marR="0" rtl="0" algn="l">
              <a:spcBef>
                <a:spcPts val="0"/>
              </a:spcBef>
              <a:buNone/>
              <a:defRPr b="0" i="0" sz="1800" u="none" cap="none" strike="noStrike">
                <a:solidFill>
                  <a:schemeClr val="lt1"/>
                </a:solidFill>
                <a:latin typeface="Questrial"/>
                <a:ea typeface="Questrial"/>
                <a:cs typeface="Questrial"/>
                <a:sym typeface="Questrial"/>
              </a:defRPr>
            </a:lvl6pPr>
            <a:lvl7pPr indent="0" lvl="6" marL="2743200" marR="0" rtl="0" algn="l">
              <a:spcBef>
                <a:spcPts val="0"/>
              </a:spcBef>
              <a:buNone/>
              <a:defRPr b="0" i="0" sz="1800" u="none" cap="none" strike="noStrike">
                <a:solidFill>
                  <a:schemeClr val="lt1"/>
                </a:solidFill>
                <a:latin typeface="Questrial"/>
                <a:ea typeface="Questrial"/>
                <a:cs typeface="Questrial"/>
                <a:sym typeface="Questrial"/>
              </a:defRPr>
            </a:lvl7pPr>
            <a:lvl8pPr indent="0" lvl="7" marL="3200400" marR="0" rtl="0" algn="l">
              <a:spcBef>
                <a:spcPts val="0"/>
              </a:spcBef>
              <a:buNone/>
              <a:defRPr b="0" i="0" sz="1800" u="none" cap="none" strike="noStrike">
                <a:solidFill>
                  <a:schemeClr val="lt1"/>
                </a:solidFill>
                <a:latin typeface="Questrial"/>
                <a:ea typeface="Questrial"/>
                <a:cs typeface="Questrial"/>
                <a:sym typeface="Questrial"/>
              </a:defRPr>
            </a:lvl8pPr>
            <a:lvl9pPr indent="0" lvl="8" marL="3657600" marR="0" rtl="0" algn="l">
              <a:spcBef>
                <a:spcPts val="0"/>
              </a:spcBef>
              <a:buNone/>
              <a:defRPr b="0" i="0" sz="1800" u="none" cap="none" strike="noStrike">
                <a:solidFill>
                  <a:schemeClr val="lt1"/>
                </a:solidFill>
                <a:latin typeface="Questrial"/>
                <a:ea typeface="Questrial"/>
                <a:cs typeface="Questrial"/>
                <a:sym typeface="Questrial"/>
              </a:defRPr>
            </a:lvl9pPr>
          </a:lstStyle>
          <a:p/>
        </p:txBody>
      </p:sp>
      <p:sp>
        <p:nvSpPr>
          <p:cNvPr id="16" name="Shape 16"/>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i="0" lang="en-US" sz="2800" u="none" cap="none" strike="noStrike">
                <a:solidFill>
                  <a:schemeClr val="lt1"/>
                </a:solidFill>
                <a:latin typeface="Questrial"/>
                <a:ea typeface="Questrial"/>
                <a:cs typeface="Questrial"/>
                <a:sym typeface="Questrial"/>
              </a:rPr>
              <a:t>‹#›</a:t>
            </a:fld>
          </a:p>
        </p:txBody>
      </p:sp>
    </p:spTree>
  </p:cSld>
  <p:clrMap accent1="accent1" accent2="accent2" accent3="accent3" accent4="accent4" accent5="accent5" accent6="accent6" bg1="lt1" bg2="dk2" tx1="dk1" tx2="lt2" folHlink="folHlink" hlink="hlink"/>
  <p:sldLayoutIdLst>
    <p:sldLayoutId id="2147483648"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 id="2147483662" r:id="rId20"/>
    <p:sldLayoutId id="2147483663" r:id="rId21"/>
    <p:sldLayoutId id="2147483664"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6.jpg"/><Relationship Id="rId4" Type="http://schemas.openxmlformats.org/officeDocument/2006/relationships/image" Target="../media/image05.jpg"/><Relationship Id="rId5" Type="http://schemas.openxmlformats.org/officeDocument/2006/relationships/image" Target="../media/image0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app.discoveryeducation.com/techbook2:concept/view/guidConceptId/B8A0D4BA-B534-4849-AE91-BCA0D26F70B4/guidUnitId/CCF3149C-1413-4866-9D3D-8D84C964177F#/tab=explore-tab&amp;page=9&amp;subTab=explore-main-tab"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www.mrsnykiel.weebly.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ctrTitle"/>
          </p:nvPr>
        </p:nvSpPr>
        <p:spPr>
          <a:xfrm>
            <a:off x="561925" y="861875"/>
            <a:ext cx="8825700" cy="1921500"/>
          </a:xfrm>
          <a:prstGeom prst="rect">
            <a:avLst/>
          </a:prstGeom>
          <a:noFill/>
          <a:ln>
            <a:noFill/>
          </a:ln>
        </p:spPr>
        <p:txBody>
          <a:bodyPr anchorCtr="0" anchor="b" bIns="45700" lIns="91425" rIns="91425" tIns="45700">
            <a:noAutofit/>
          </a:bodyPr>
          <a:lstStyle/>
          <a:p>
            <a:pPr indent="0" lvl="0" marL="0" marR="0" rtl="0" algn="l">
              <a:spcBef>
                <a:spcPts val="0"/>
              </a:spcBef>
              <a:buClr>
                <a:schemeClr val="lt2"/>
              </a:buClr>
              <a:buSzPct val="25000"/>
              <a:buFont typeface="Questrial"/>
              <a:buNone/>
            </a:pPr>
            <a:r>
              <a:rPr b="0" i="0" lang="en-US" sz="7200" u="none" cap="none" strike="noStrike">
                <a:solidFill>
                  <a:schemeClr val="lt2"/>
                </a:solidFill>
                <a:latin typeface="Questrial"/>
                <a:ea typeface="Questrial"/>
                <a:cs typeface="Questrial"/>
                <a:sym typeface="Questrial"/>
              </a:rPr>
              <a:t>World War I </a:t>
            </a:r>
          </a:p>
        </p:txBody>
      </p:sp>
      <p:sp>
        <p:nvSpPr>
          <p:cNvPr id="148" name="Shape 148"/>
          <p:cNvSpPr txBox="1"/>
          <p:nvPr>
            <p:ph idx="4294967295" type="title"/>
          </p:nvPr>
        </p:nvSpPr>
        <p:spPr>
          <a:xfrm>
            <a:off x="143550" y="3477250"/>
            <a:ext cx="11904900" cy="1400400"/>
          </a:xfrm>
          <a:prstGeom prst="rect">
            <a:avLst/>
          </a:prstGeom>
        </p:spPr>
        <p:txBody>
          <a:bodyPr anchorCtr="0" anchor="t" bIns="91425" lIns="91425" rIns="91425" tIns="91425">
            <a:noAutofit/>
          </a:bodyPr>
          <a:lstStyle/>
          <a:p>
            <a:pPr lvl="0" rtl="0">
              <a:spcBef>
                <a:spcPts val="0"/>
              </a:spcBef>
              <a:buNone/>
            </a:pPr>
            <a:r>
              <a:rPr lang="en-US" sz="2800">
                <a:solidFill>
                  <a:srgbClr val="FFFFFF"/>
                </a:solidFill>
              </a:rPr>
              <a:t>LEQ: </a:t>
            </a:r>
            <a:r>
              <a:rPr lang="en-US" sz="2800">
                <a:solidFill>
                  <a:srgbClr val="FFFFFF"/>
                </a:solidFill>
                <a:latin typeface="Arial"/>
                <a:ea typeface="Arial"/>
                <a:cs typeface="Arial"/>
                <a:sym typeface="Arial"/>
              </a:rPr>
              <a:t> Why was the arrival of U.S. forces so important to the war effort?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413649" y="191200"/>
            <a:ext cx="11355300" cy="14004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US" sz="2800">
                <a:solidFill>
                  <a:schemeClr val="lt1"/>
                </a:solidFill>
              </a:rPr>
              <a:t>LEQ: </a:t>
            </a:r>
            <a:r>
              <a:rPr lang="en-US" sz="2800">
                <a:solidFill>
                  <a:schemeClr val="lt1"/>
                </a:solidFill>
                <a:latin typeface="Arial"/>
                <a:ea typeface="Arial"/>
                <a:cs typeface="Arial"/>
                <a:sym typeface="Arial"/>
              </a:rPr>
              <a:t> Why was the arrival of U.S. forces so important to the war effort?</a:t>
            </a:r>
          </a:p>
          <a:p>
            <a:pPr lvl="0">
              <a:spcBef>
                <a:spcPts val="0"/>
              </a:spcBef>
              <a:buNone/>
            </a:pPr>
            <a:r>
              <a:t/>
            </a:r>
            <a:endParaRPr/>
          </a:p>
          <a:p>
            <a:pPr lvl="0">
              <a:spcBef>
                <a:spcPts val="0"/>
              </a:spcBef>
              <a:buNone/>
            </a:pPr>
            <a:r>
              <a:rPr lang="en-US"/>
              <a:t>Bellwork:</a:t>
            </a:r>
          </a:p>
        </p:txBody>
      </p:sp>
      <p:sp>
        <p:nvSpPr>
          <p:cNvPr id="154" name="Shape 154"/>
          <p:cNvSpPr txBox="1"/>
          <p:nvPr>
            <p:ph idx="1" type="body"/>
          </p:nvPr>
        </p:nvSpPr>
        <p:spPr>
          <a:xfrm>
            <a:off x="352075" y="1779725"/>
            <a:ext cx="6447900" cy="4195500"/>
          </a:xfrm>
          <a:prstGeom prst="rect">
            <a:avLst/>
          </a:prstGeom>
        </p:spPr>
        <p:txBody>
          <a:bodyPr anchorCtr="0" anchor="t" bIns="91425" lIns="91425" rIns="91425" tIns="91425">
            <a:noAutofit/>
          </a:bodyPr>
          <a:lstStyle/>
          <a:p>
            <a:pPr lvl="0">
              <a:spcBef>
                <a:spcPts val="0"/>
              </a:spcBef>
              <a:buNone/>
            </a:pPr>
            <a:r>
              <a:rPr b="1" lang="en-US" sz="3600" u="sng"/>
              <a:t>Directions:</a:t>
            </a:r>
            <a:r>
              <a:rPr lang="en-US" sz="3600"/>
              <a:t> On a white board write down </a:t>
            </a:r>
            <a:r>
              <a:rPr b="1" lang="en-US" sz="3600" u="sng">
                <a:solidFill>
                  <a:srgbClr val="000000"/>
                </a:solidFill>
              </a:rPr>
              <a:t>two ways</a:t>
            </a:r>
            <a:r>
              <a:rPr lang="en-US" sz="3600">
                <a:solidFill>
                  <a:srgbClr val="000000"/>
                </a:solidFill>
              </a:rPr>
              <a:t> </a:t>
            </a:r>
            <a:r>
              <a:rPr lang="en-US" sz="3600"/>
              <a:t>Conservation at home helped with war efforts abroad?  This is reviewing your home work from last night!</a:t>
            </a:r>
          </a:p>
        </p:txBody>
      </p:sp>
      <p:pic>
        <p:nvPicPr>
          <p:cNvPr descr="Image result for whiteboard image" id="155" name="Shape 155" title="View source image"/>
          <p:cNvPicPr preferRelativeResize="0"/>
          <p:nvPr/>
        </p:nvPicPr>
        <p:blipFill>
          <a:blip r:embed="rId3">
            <a:alphaModFix/>
          </a:blip>
          <a:stretch>
            <a:fillRect/>
          </a:stretch>
        </p:blipFill>
        <p:spPr>
          <a:xfrm>
            <a:off x="7315525" y="1939550"/>
            <a:ext cx="4537526" cy="36543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646110" y="452718"/>
            <a:ext cx="9404700" cy="1400400"/>
          </a:xfrm>
          <a:prstGeom prst="rect">
            <a:avLst/>
          </a:prstGeom>
        </p:spPr>
        <p:txBody>
          <a:bodyPr anchorCtr="0" anchor="t" bIns="91425" lIns="91425" rIns="91425" tIns="91425">
            <a:noAutofit/>
          </a:bodyPr>
          <a:lstStyle/>
          <a:p>
            <a:pPr lvl="0">
              <a:spcBef>
                <a:spcPts val="0"/>
              </a:spcBef>
              <a:buNone/>
            </a:pPr>
            <a:r>
              <a:rPr lang="en-US"/>
              <a:t>Homework to Review</a:t>
            </a:r>
          </a:p>
        </p:txBody>
      </p:sp>
      <p:graphicFrame>
        <p:nvGraphicFramePr>
          <p:cNvPr id="161" name="Shape 161"/>
          <p:cNvGraphicFramePr/>
          <p:nvPr/>
        </p:nvGraphicFramePr>
        <p:xfrm>
          <a:off x="1256350" y="1532700"/>
          <a:ext cx="3000000" cy="3000000"/>
        </p:xfrm>
        <a:graphic>
          <a:graphicData uri="http://schemas.openxmlformats.org/drawingml/2006/table">
            <a:tbl>
              <a:tblPr>
                <a:noFill/>
                <a:tableStyleId>{192F08FF-6C4A-4091-B28B-666ED0411033}</a:tableStyleId>
              </a:tblPr>
              <a:tblGrid>
                <a:gridCol w="10727725"/>
              </a:tblGrid>
              <a:tr h="1197125">
                <a:tc>
                  <a:txBody>
                    <a:bodyPr>
                      <a:noAutofit/>
                    </a:bodyPr>
                    <a:lstStyle/>
                    <a:p>
                      <a:pPr lvl="0" rtl="0" algn="ctr">
                        <a:lnSpc>
                          <a:spcPct val="115000"/>
                        </a:lnSpc>
                        <a:spcBef>
                          <a:spcPts val="0"/>
                        </a:spcBef>
                        <a:buNone/>
                      </a:pPr>
                      <a:r>
                        <a:rPr lang="en-US" sz="3600"/>
                        <a:t>How could Conservation affect the war effort?</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a:solidFill>
                        <a:srgbClr val="000000"/>
                      </a:solidFill>
                      <a:prstDash val="solid"/>
                      <a:round/>
                      <a:headEnd len="med" w="med" type="none"/>
                      <a:tailEnd len="med" w="med" type="none"/>
                    </a:lnB>
                    <a:solidFill>
                      <a:srgbClr val="FFFFFF"/>
                    </a:solidFill>
                  </a:tcPr>
                </a:tc>
              </a:tr>
              <a:tr h="3115000">
                <a:tc>
                  <a:txBody>
                    <a:bodyPr>
                      <a:noAutofit/>
                    </a:bodyPr>
                    <a:lstStyle/>
                    <a:p>
                      <a:pPr lvl="0" rtl="0">
                        <a:lnSpc>
                          <a:spcPct val="115000"/>
                        </a:lnSpc>
                        <a:spcBef>
                          <a:spcPts val="0"/>
                        </a:spcBef>
                        <a:buNone/>
                      </a:pPr>
                      <a:r>
                        <a:rPr lang="en-US" sz="1200"/>
                        <a:t> </a:t>
                      </a:r>
                    </a:p>
                    <a:p>
                      <a:pPr lvl="0" rtl="0">
                        <a:lnSpc>
                          <a:spcPct val="115000"/>
                        </a:lnSpc>
                        <a:spcBef>
                          <a:spcPts val="0"/>
                        </a:spcBef>
                        <a:buNone/>
                      </a:pPr>
                      <a:r>
                        <a:rPr lang="en-US" sz="1200"/>
                        <a:t> </a:t>
                      </a:r>
                    </a:p>
                    <a:p>
                      <a:pPr lvl="0" rtl="0">
                        <a:lnSpc>
                          <a:spcPct val="115000"/>
                        </a:lnSpc>
                        <a:spcBef>
                          <a:spcPts val="0"/>
                        </a:spcBef>
                        <a:buNone/>
                      </a:pPr>
                      <a:r>
                        <a:rPr lang="en-US" sz="1200"/>
                        <a:t> </a:t>
                      </a:r>
                    </a:p>
                    <a:p>
                      <a:pPr lvl="0" rtl="0">
                        <a:lnSpc>
                          <a:spcPct val="115000"/>
                        </a:lnSpc>
                        <a:spcBef>
                          <a:spcPts val="0"/>
                        </a:spcBef>
                        <a:buNone/>
                      </a:pPr>
                      <a:r>
                        <a:rPr lang="en-US" sz="1200"/>
                        <a:t> </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FFFF"/>
                    </a:solidFill>
                  </a:tcPr>
                </a:tc>
              </a:tr>
            </a:tbl>
          </a:graphicData>
        </a:graphic>
      </p:graphicFrame>
      <p:pic>
        <p:nvPicPr>
          <p:cNvPr descr="Image result for wwi conservation" id="162" name="Shape 162" title="View source image"/>
          <p:cNvPicPr preferRelativeResize="0"/>
          <p:nvPr/>
        </p:nvPicPr>
        <p:blipFill>
          <a:blip r:embed="rId3">
            <a:alphaModFix/>
          </a:blip>
          <a:stretch>
            <a:fillRect/>
          </a:stretch>
        </p:blipFill>
        <p:spPr>
          <a:xfrm rot="-871451">
            <a:off x="225049" y="3436100"/>
            <a:ext cx="2247899" cy="34004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nvSpPr>
        <p:spPr>
          <a:xfrm>
            <a:off x="365400" y="259800"/>
            <a:ext cx="9513300" cy="1846500"/>
          </a:xfrm>
          <a:prstGeom prst="rect">
            <a:avLst/>
          </a:prstGeom>
          <a:noFill/>
          <a:ln>
            <a:noFill/>
          </a:ln>
        </p:spPr>
        <p:txBody>
          <a:bodyPr anchorCtr="0" anchor="t" bIns="91425" lIns="91425" rIns="91425" tIns="91425">
            <a:noAutofit/>
          </a:bodyPr>
          <a:lstStyle/>
          <a:p>
            <a:pPr lvl="0">
              <a:spcBef>
                <a:spcPts val="0"/>
              </a:spcBef>
              <a:buNone/>
            </a:pPr>
            <a:r>
              <a:rPr lang="en-US" sz="3600">
                <a:solidFill>
                  <a:srgbClr val="FFFFFF"/>
                </a:solidFill>
              </a:rPr>
              <a:t>#11 - Selling the War - Whole Group</a:t>
            </a:r>
            <a:r>
              <a:rPr lang="en-US" sz="3000">
                <a:solidFill>
                  <a:srgbClr val="FFFFFF"/>
                </a:solidFill>
              </a:rPr>
              <a:t> </a:t>
            </a:r>
          </a:p>
        </p:txBody>
      </p:sp>
      <p:sp>
        <p:nvSpPr>
          <p:cNvPr id="168" name="Shape 168"/>
          <p:cNvSpPr txBox="1"/>
          <p:nvPr/>
        </p:nvSpPr>
        <p:spPr>
          <a:xfrm>
            <a:off x="290575" y="1409350"/>
            <a:ext cx="11362200" cy="4264200"/>
          </a:xfrm>
          <a:prstGeom prst="rect">
            <a:avLst/>
          </a:prstGeom>
          <a:noFill/>
          <a:ln>
            <a:noFill/>
          </a:ln>
        </p:spPr>
        <p:txBody>
          <a:bodyPr anchorCtr="0" anchor="ctr" bIns="91425" lIns="91425" rIns="91425" tIns="91425">
            <a:noAutofit/>
          </a:bodyPr>
          <a:lstStyle/>
          <a:p>
            <a:pPr lvl="0" rtl="0">
              <a:lnSpc>
                <a:spcPct val="115000"/>
              </a:lnSpc>
              <a:spcBef>
                <a:spcPts val="0"/>
              </a:spcBef>
              <a:spcAft>
                <a:spcPts val="800"/>
              </a:spcAft>
              <a:buNone/>
            </a:pPr>
            <a:r>
              <a:rPr lang="en-US">
                <a:solidFill>
                  <a:srgbClr val="FFFFFF"/>
                </a:solidFill>
              </a:rPr>
              <a:t> </a:t>
            </a:r>
          </a:p>
          <a:p>
            <a:pPr lvl="0" rtl="0">
              <a:lnSpc>
                <a:spcPct val="115000"/>
              </a:lnSpc>
              <a:spcBef>
                <a:spcPts val="0"/>
              </a:spcBef>
              <a:spcAft>
                <a:spcPts val="800"/>
              </a:spcAft>
              <a:buNone/>
            </a:pPr>
            <a:r>
              <a:rPr b="1" lang="en-US">
                <a:solidFill>
                  <a:srgbClr val="FFFFFF"/>
                </a:solidFill>
              </a:rPr>
              <a:t>Selling the War</a:t>
            </a:r>
          </a:p>
          <a:p>
            <a:pPr lvl="0" rtl="0">
              <a:lnSpc>
                <a:spcPct val="115000"/>
              </a:lnSpc>
              <a:spcBef>
                <a:spcPts val="0"/>
              </a:spcBef>
              <a:spcAft>
                <a:spcPts val="800"/>
              </a:spcAft>
              <a:buNone/>
            </a:pPr>
            <a:r>
              <a:rPr lang="en-US">
                <a:solidFill>
                  <a:srgbClr val="FFFFFF"/>
                </a:solidFill>
              </a:rPr>
              <a:t>Once the government had extended its control over the economy, it was faced with two major tasks: raising money and convincing the public to support the war. The United States spent about $35.5 billion on the war effort. The government raised about one-third of this amount through taxes. It raised the rest through public borrowing by selling “Liberty Loan” and “Victory Loan” bonds.</a:t>
            </a:r>
          </a:p>
          <a:p>
            <a:pPr lvl="0" rtl="0">
              <a:lnSpc>
                <a:spcPct val="115000"/>
              </a:lnSpc>
              <a:spcBef>
                <a:spcPts val="0"/>
              </a:spcBef>
              <a:spcAft>
                <a:spcPts val="800"/>
              </a:spcAft>
              <a:buNone/>
            </a:pPr>
            <a:r>
              <a:rPr lang="en-US">
                <a:solidFill>
                  <a:srgbClr val="FFFFFF"/>
                </a:solidFill>
              </a:rPr>
              <a:t>To popularize the war, the government set up the nation’s first propaganda agency, the Committee on Public Information (CPI). Propaganda is a kind of biased communication designed to influence people’s thoughts and actions. The agency created thousands of paintings, posters, cartoons, and sculptures to promote the war.</a:t>
            </a:r>
          </a:p>
          <a:p>
            <a:pPr lvl="0" rtl="0">
              <a:lnSpc>
                <a:spcPct val="115000"/>
              </a:lnSpc>
              <a:spcBef>
                <a:spcPts val="0"/>
              </a:spcBef>
              <a:spcAft>
                <a:spcPts val="800"/>
              </a:spcAft>
              <a:buNone/>
            </a:pPr>
            <a:r>
              <a:rPr lang="en-US">
                <a:solidFill>
                  <a:srgbClr val="FFFFFF"/>
                </a:solidFill>
              </a:rPr>
              <a:t>However, while the campaign promoted patriotism, it also inflamed hatred and violations of the civil liberties of certain ethnic groups and opponents of the war. Attacks on civil liberties erupted as soon as war was declared. The main targets of these attacks were Americans who had emigrated from other nations, especially those from Germany and Austria-Hungary. The most bitter attacks were directed against the nearly 2 million Americans who had been born in Germany, but other foreign-born persons and Americans of German descent suffered as well.</a:t>
            </a:r>
          </a:p>
          <a:p>
            <a:pPr lvl="0" rtl="0">
              <a:lnSpc>
                <a:spcPct val="115000"/>
              </a:lnSpc>
              <a:spcBef>
                <a:spcPts val="0"/>
              </a:spcBef>
              <a:spcAft>
                <a:spcPts val="800"/>
              </a:spcAft>
              <a:buNone/>
            </a:pPr>
            <a:r>
              <a:rPr lang="en-US">
                <a:solidFill>
                  <a:srgbClr val="FFFFFF"/>
                </a:solidFill>
              </a:rPr>
              <a:t>Many Americans with German names lost their jobs. Orchestras refused to play the music of Mozart, Bach, Beethoven, and Brahms. Some towns with German names changed them. Schools stopped teaching the German language, and librarians removed books by German authors from the shelves. People even resorted to violence against German Americans, flogging them or smearing them with tar and feathers. A mob in Collinsville, Illinois, wrapped a German flag around a German-born miner named Robert Prager and lynched him. A jury cleared the mob’s leader.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idx="1" type="body"/>
          </p:nvPr>
        </p:nvSpPr>
        <p:spPr>
          <a:xfrm>
            <a:off x="290600" y="1067600"/>
            <a:ext cx="5680200" cy="4195500"/>
          </a:xfrm>
          <a:prstGeom prst="rect">
            <a:avLst/>
          </a:prstGeom>
        </p:spPr>
        <p:txBody>
          <a:bodyPr anchorCtr="0" anchor="t" bIns="91425" lIns="91425" rIns="91425" tIns="91425">
            <a:noAutofit/>
          </a:bodyPr>
          <a:lstStyle/>
          <a:p>
            <a:pPr lvl="0">
              <a:spcBef>
                <a:spcPts val="0"/>
              </a:spcBef>
              <a:buNone/>
            </a:pPr>
            <a:r>
              <a:rPr b="1" lang="en-US" sz="3000" u="sng"/>
              <a:t>Directions: </a:t>
            </a:r>
            <a:r>
              <a:rPr lang="en-US" sz="3000"/>
              <a:t>Read the article “ The War encourages Social Change” and annotate the reading ! Then with your partner complete the graphic organizer. (#12)</a:t>
            </a:r>
          </a:p>
          <a:p>
            <a:pPr lvl="0">
              <a:spcBef>
                <a:spcPts val="0"/>
              </a:spcBef>
              <a:buNone/>
            </a:pPr>
            <a:r>
              <a:t/>
            </a:r>
            <a:endParaRPr sz="3000"/>
          </a:p>
          <a:p>
            <a:pPr lvl="0">
              <a:spcBef>
                <a:spcPts val="0"/>
              </a:spcBef>
              <a:buNone/>
            </a:pPr>
            <a:r>
              <a:t/>
            </a:r>
            <a:endParaRPr sz="3000"/>
          </a:p>
        </p:txBody>
      </p:sp>
      <p:pic>
        <p:nvPicPr>
          <p:cNvPr id="174" name="Shape 174"/>
          <p:cNvPicPr preferRelativeResize="0"/>
          <p:nvPr/>
        </p:nvPicPr>
        <p:blipFill>
          <a:blip r:embed="rId3">
            <a:alphaModFix/>
          </a:blip>
          <a:stretch>
            <a:fillRect/>
          </a:stretch>
        </p:blipFill>
        <p:spPr>
          <a:xfrm>
            <a:off x="6536074" y="657549"/>
            <a:ext cx="5128224" cy="2737825"/>
          </a:xfrm>
          <a:prstGeom prst="rect">
            <a:avLst/>
          </a:prstGeom>
          <a:noFill/>
          <a:ln>
            <a:noFill/>
          </a:ln>
        </p:spPr>
      </p:pic>
      <p:pic>
        <p:nvPicPr>
          <p:cNvPr id="175" name="Shape 175"/>
          <p:cNvPicPr preferRelativeResize="0"/>
          <p:nvPr/>
        </p:nvPicPr>
        <p:blipFill>
          <a:blip r:embed="rId4">
            <a:alphaModFix/>
          </a:blip>
          <a:stretch>
            <a:fillRect/>
          </a:stretch>
        </p:blipFill>
        <p:spPr>
          <a:xfrm rot="-431881">
            <a:off x="6123131" y="3471002"/>
            <a:ext cx="6060259" cy="2599569"/>
          </a:xfrm>
          <a:prstGeom prst="rect">
            <a:avLst/>
          </a:prstGeom>
          <a:noFill/>
          <a:ln>
            <a:noFill/>
          </a:ln>
        </p:spPr>
      </p:pic>
      <p:sp>
        <p:nvSpPr>
          <p:cNvPr id="176" name="Shape 176"/>
          <p:cNvSpPr txBox="1"/>
          <p:nvPr/>
        </p:nvSpPr>
        <p:spPr>
          <a:xfrm>
            <a:off x="290599" y="305125"/>
            <a:ext cx="6000900" cy="1496700"/>
          </a:xfrm>
          <a:prstGeom prst="rect">
            <a:avLst/>
          </a:prstGeom>
          <a:noFill/>
          <a:ln>
            <a:noFill/>
          </a:ln>
        </p:spPr>
        <p:txBody>
          <a:bodyPr anchorCtr="0" anchor="t" bIns="91425" lIns="91425" rIns="91425" tIns="91425">
            <a:noAutofit/>
          </a:bodyPr>
          <a:lstStyle/>
          <a:p>
            <a:pPr lvl="0">
              <a:spcBef>
                <a:spcPts val="0"/>
              </a:spcBef>
              <a:buNone/>
            </a:pPr>
            <a:r>
              <a:rPr lang="en-US" sz="3600">
                <a:solidFill>
                  <a:srgbClr val="FFFFFF"/>
                </a:solidFill>
              </a:rPr>
              <a:t>Partner Work</a:t>
            </a:r>
          </a:p>
        </p:txBody>
      </p:sp>
      <p:pic>
        <p:nvPicPr>
          <p:cNvPr descr="Image result for wwi propoganda" id="177" name="Shape 177" title="View source image"/>
          <p:cNvPicPr preferRelativeResize="0"/>
          <p:nvPr/>
        </p:nvPicPr>
        <p:blipFill>
          <a:blip r:embed="rId5">
            <a:alphaModFix/>
          </a:blip>
          <a:stretch>
            <a:fillRect/>
          </a:stretch>
        </p:blipFill>
        <p:spPr>
          <a:xfrm>
            <a:off x="3980589" y="3974900"/>
            <a:ext cx="1853735" cy="2737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364075" y="278375"/>
            <a:ext cx="11652000" cy="1400400"/>
          </a:xfrm>
          <a:prstGeom prst="rect">
            <a:avLst/>
          </a:prstGeom>
        </p:spPr>
        <p:txBody>
          <a:bodyPr anchorCtr="0" anchor="t" bIns="91425" lIns="91425" rIns="91425" tIns="91425">
            <a:noAutofit/>
          </a:bodyPr>
          <a:lstStyle/>
          <a:p>
            <a:pPr lvl="0">
              <a:spcBef>
                <a:spcPts val="0"/>
              </a:spcBef>
              <a:buNone/>
            </a:pPr>
            <a:r>
              <a:rPr lang="en-US"/>
              <a:t>Video  - </a:t>
            </a:r>
          </a:p>
          <a:p>
            <a:pPr lvl="0">
              <a:spcBef>
                <a:spcPts val="0"/>
              </a:spcBef>
              <a:buClr>
                <a:schemeClr val="dk1"/>
              </a:buClr>
              <a:buSzPct val="61111"/>
              <a:buFont typeface="Arial"/>
              <a:buNone/>
            </a:pPr>
            <a:r>
              <a:rPr lang="en-US" sz="1800" u="sng">
                <a:solidFill>
                  <a:schemeClr val="hlink"/>
                </a:solidFill>
                <a:latin typeface="Arial"/>
                <a:ea typeface="Arial"/>
                <a:cs typeface="Arial"/>
                <a:sym typeface="Arial"/>
                <a:hlinkClick r:id="rId3"/>
              </a:rPr>
              <a:t>https://app.discoveryeducation.com/techbook2:concept/view/guidConceptId/B8A0D4BA-B534-4849-AE91-BCA0D26F70B4/guidUnitId/CCF3149C-1413-4866-9D3D-8D84C964177F#/tab=explore-tab&amp;page=9&amp;subTab=explore-main-tab</a:t>
            </a:r>
          </a:p>
          <a:p>
            <a:pPr lvl="0" rtl="0">
              <a:spcBef>
                <a:spcPts val="0"/>
              </a:spcBef>
              <a:buNone/>
            </a:pPr>
            <a:r>
              <a:t/>
            </a:r>
            <a:endParaRPr/>
          </a:p>
          <a:p>
            <a:pPr lvl="0">
              <a:spcBef>
                <a:spcPts val="0"/>
              </a:spcBef>
              <a:buNone/>
            </a:pPr>
            <a:r>
              <a:rPr b="1" lang="en-US" u="sng"/>
              <a:t>Question to answer:</a:t>
            </a:r>
          </a:p>
          <a:p>
            <a:pPr lvl="0">
              <a:spcBef>
                <a:spcPts val="0"/>
              </a:spcBef>
              <a:buNone/>
            </a:pPr>
            <a:r>
              <a:rPr lang="en-US" sz="3600"/>
              <a:t>How were African Americans viewed during WWI</a:t>
            </a:r>
            <a:r>
              <a:rPr lang="en-US" sz="3600"/>
              <a:t>?</a:t>
            </a:r>
          </a:p>
        </p:txBody>
      </p:sp>
      <p:pic>
        <p:nvPicPr>
          <p:cNvPr descr="Members, 369th U.S. Infantry Regiment Going Home" id="183" name="Shape 183"/>
          <p:cNvPicPr preferRelativeResize="0"/>
          <p:nvPr/>
        </p:nvPicPr>
        <p:blipFill>
          <a:blip r:embed="rId4">
            <a:alphaModFix/>
          </a:blip>
          <a:stretch>
            <a:fillRect/>
          </a:stretch>
        </p:blipFill>
        <p:spPr>
          <a:xfrm>
            <a:off x="4195837" y="3893975"/>
            <a:ext cx="3800325" cy="2552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261322" y="545925"/>
            <a:ext cx="11135700" cy="1400400"/>
          </a:xfrm>
          <a:prstGeom prst="rect">
            <a:avLst/>
          </a:prstGeom>
        </p:spPr>
        <p:txBody>
          <a:bodyPr anchorCtr="0" anchor="t" bIns="91425" lIns="91425" rIns="91425" tIns="91425">
            <a:noAutofit/>
          </a:bodyPr>
          <a:lstStyle/>
          <a:p>
            <a:pPr lvl="0">
              <a:spcBef>
                <a:spcPts val="0"/>
              </a:spcBef>
              <a:buNone/>
            </a:pPr>
            <a:r>
              <a:rPr lang="en-US"/>
              <a:t>Independent Work</a:t>
            </a:r>
          </a:p>
          <a:p>
            <a:pPr lvl="0">
              <a:spcBef>
                <a:spcPts val="0"/>
              </a:spcBef>
              <a:buNone/>
            </a:pPr>
            <a:r>
              <a:rPr lang="en-US"/>
              <a:t>#13 - American troops on the Offensive</a:t>
            </a:r>
          </a:p>
        </p:txBody>
      </p:sp>
      <p:sp>
        <p:nvSpPr>
          <p:cNvPr id="189" name="Shape 189"/>
          <p:cNvSpPr txBox="1"/>
          <p:nvPr/>
        </p:nvSpPr>
        <p:spPr>
          <a:xfrm>
            <a:off x="393150" y="2800750"/>
            <a:ext cx="11216100" cy="3000000"/>
          </a:xfrm>
          <a:prstGeom prst="rect">
            <a:avLst/>
          </a:prstGeom>
          <a:noFill/>
          <a:ln>
            <a:noFill/>
          </a:ln>
        </p:spPr>
        <p:txBody>
          <a:bodyPr anchorCtr="0" anchor="ctr" bIns="91425" lIns="91425" rIns="91425" tIns="91425">
            <a:noAutofit/>
          </a:bodyPr>
          <a:lstStyle/>
          <a:p>
            <a:pPr lvl="0" rtl="0">
              <a:lnSpc>
                <a:spcPct val="115000"/>
              </a:lnSpc>
              <a:spcBef>
                <a:spcPts val="0"/>
              </a:spcBef>
              <a:spcAft>
                <a:spcPts val="800"/>
              </a:spcAft>
              <a:buNone/>
            </a:pPr>
            <a:r>
              <a:rPr b="1" lang="en-US" sz="1800">
                <a:solidFill>
                  <a:srgbClr val="FFFFFF"/>
                </a:solidFill>
              </a:rPr>
              <a:t>American Troops Go on the Offensive</a:t>
            </a:r>
          </a:p>
          <a:p>
            <a:pPr lvl="0" rtl="0">
              <a:lnSpc>
                <a:spcPct val="115000"/>
              </a:lnSpc>
              <a:spcBef>
                <a:spcPts val="0"/>
              </a:spcBef>
              <a:spcAft>
                <a:spcPts val="800"/>
              </a:spcAft>
              <a:buNone/>
            </a:pPr>
            <a:r>
              <a:rPr lang="en-US" sz="1800">
                <a:solidFill>
                  <a:srgbClr val="FFFFFF"/>
                </a:solidFill>
              </a:rPr>
              <a:t>        	When Russia pulled out of the war in 1917, the Germans shifted their armies from the eastern front to the western front in France. By May they were within 50 miles of Paris. The Americans arrived just in time to help stop the German advance at Cantigny in France. Several weeks later, U.S. troops played a major role in throwing back German attacks at Château-Thierry and Belleau Wood. In July and August, they helped win the Second Battle of the Marne. The tide had turned against the Central Powers. In September, U.S. soldiers began to mount offensives against the Germans at Saint-Mihiel and in the Meuse-Argonne area.</a:t>
            </a:r>
          </a:p>
          <a:p>
            <a:pPr lvl="0" rtl="0">
              <a:lnSpc>
                <a:spcPct val="115000"/>
              </a:lnSpc>
              <a:spcBef>
                <a:spcPts val="0"/>
              </a:spcBef>
              <a:spcAft>
                <a:spcPts val="800"/>
              </a:spcAft>
              <a:buNone/>
            </a:pPr>
            <a:r>
              <a:rPr lang="en-US" sz="1800">
                <a:solidFill>
                  <a:srgbClr val="FFFFFF"/>
                </a:solidFill>
              </a:rPr>
              <a:t>On November 3, 1918, Austria Hungary surrendered to the Allies. That same day, German sailors mutinied against government authority. The mutiny spread quickly. Everywhere in Germany, groups of soldiers and workers organized revolutionary councils. On November 9, socialist leaders in the capital, Berlin, established a German republic. The Kaiser gave up the throne.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graphicFrame>
        <p:nvGraphicFramePr>
          <p:cNvPr id="194" name="Shape 194"/>
          <p:cNvGraphicFramePr/>
          <p:nvPr/>
        </p:nvGraphicFramePr>
        <p:xfrm>
          <a:off x="721237" y="1910475"/>
          <a:ext cx="3000000" cy="3000000"/>
        </p:xfrm>
        <a:graphic>
          <a:graphicData uri="http://schemas.openxmlformats.org/drawingml/2006/table">
            <a:tbl>
              <a:tblPr>
                <a:noFill/>
                <a:tableStyleId>{192F08FF-6C4A-4091-B28B-666ED0411033}</a:tableStyleId>
              </a:tblPr>
              <a:tblGrid>
                <a:gridCol w="10749525"/>
              </a:tblGrid>
              <a:tr h="732275">
                <a:tc>
                  <a:txBody>
                    <a:bodyPr>
                      <a:noAutofit/>
                    </a:bodyPr>
                    <a:lstStyle/>
                    <a:p>
                      <a:pPr lvl="0" rtl="0">
                        <a:lnSpc>
                          <a:spcPct val="115000"/>
                        </a:lnSpc>
                        <a:spcBef>
                          <a:spcPts val="0"/>
                        </a:spcBef>
                        <a:buNone/>
                      </a:pPr>
                      <a:r>
                        <a:rPr lang="en-US" sz="3600"/>
                        <a:t>What effect did American Forces have on the war?</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a:solidFill>
                        <a:srgbClr val="000000"/>
                      </a:solidFill>
                      <a:prstDash val="solid"/>
                      <a:round/>
                      <a:headEnd len="med" w="med" type="none"/>
                      <a:tailEnd len="med" w="med" type="none"/>
                    </a:lnB>
                    <a:solidFill>
                      <a:schemeClr val="lt1"/>
                    </a:solidFill>
                  </a:tcPr>
                </a:tc>
              </a:tr>
              <a:tr h="3478125">
                <a:tc>
                  <a:txBody>
                    <a:bodyPr>
                      <a:noAutofit/>
                    </a:bodyPr>
                    <a:lstStyle/>
                    <a:p>
                      <a:pPr lvl="0" rtl="0">
                        <a:lnSpc>
                          <a:spcPct val="115000"/>
                        </a:lnSpc>
                        <a:spcBef>
                          <a:spcPts val="0"/>
                        </a:spcBef>
                        <a:buNone/>
                      </a:pPr>
                      <a:r>
                        <a:rPr lang="en-US" sz="1200"/>
                        <a:t> </a:t>
                      </a:r>
                    </a:p>
                    <a:p>
                      <a:pPr lvl="0" rtl="0">
                        <a:lnSpc>
                          <a:spcPct val="115000"/>
                        </a:lnSpc>
                        <a:spcBef>
                          <a:spcPts val="0"/>
                        </a:spcBef>
                        <a:buNone/>
                      </a:pPr>
                      <a:r>
                        <a:rPr lang="en-US" sz="1200"/>
                        <a:t> </a:t>
                      </a:r>
                    </a:p>
                    <a:p>
                      <a:pPr lvl="0" rtl="0">
                        <a:lnSpc>
                          <a:spcPct val="115000"/>
                        </a:lnSpc>
                        <a:spcBef>
                          <a:spcPts val="0"/>
                        </a:spcBef>
                        <a:buNone/>
                      </a:pPr>
                      <a:r>
                        <a:rPr lang="en-US" sz="1200"/>
                        <a:t> </a:t>
                      </a:r>
                    </a:p>
                    <a:p>
                      <a:pPr lvl="0" rtl="0">
                        <a:lnSpc>
                          <a:spcPct val="115000"/>
                        </a:lnSpc>
                        <a:spcBef>
                          <a:spcPts val="0"/>
                        </a:spcBef>
                        <a:buNone/>
                      </a:pPr>
                      <a:r>
                        <a:rPr lang="en-US" sz="1200"/>
                        <a:t> </a:t>
                      </a:r>
                    </a:p>
                  </a:txBody>
                  <a:tcPr marT="91425" marB="91425" marR="68575" marL="685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chemeClr val="lt1"/>
                    </a:solidFill>
                  </a:tcPr>
                </a:tc>
              </a:tr>
            </a:tbl>
          </a:graphicData>
        </a:graphic>
      </p:graphicFrame>
      <p:sp>
        <p:nvSpPr>
          <p:cNvPr id="195" name="Shape 195"/>
          <p:cNvSpPr txBox="1"/>
          <p:nvPr/>
        </p:nvSpPr>
        <p:spPr>
          <a:xfrm>
            <a:off x="559250" y="915350"/>
            <a:ext cx="3763200" cy="1089600"/>
          </a:xfrm>
          <a:prstGeom prst="rect">
            <a:avLst/>
          </a:prstGeom>
          <a:noFill/>
          <a:ln>
            <a:noFill/>
          </a:ln>
        </p:spPr>
        <p:txBody>
          <a:bodyPr anchorCtr="0" anchor="t" bIns="91425" lIns="91425" rIns="91425" tIns="91425">
            <a:noAutofit/>
          </a:bodyPr>
          <a:lstStyle/>
          <a:p>
            <a:pPr lvl="0">
              <a:spcBef>
                <a:spcPts val="0"/>
              </a:spcBef>
              <a:buNone/>
            </a:pPr>
            <a:r>
              <a:rPr b="1" lang="en-US" sz="3600" u="sng">
                <a:solidFill>
                  <a:srgbClr val="FFFFFF"/>
                </a:solidFill>
              </a:rPr>
              <a:t>Summary</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1096510" y="554418"/>
            <a:ext cx="9404700" cy="1400400"/>
          </a:xfrm>
          <a:prstGeom prst="rect">
            <a:avLst/>
          </a:prstGeom>
        </p:spPr>
        <p:txBody>
          <a:bodyPr anchorCtr="0" anchor="t" bIns="91425" lIns="91425" rIns="91425" tIns="91425">
            <a:noAutofit/>
          </a:bodyPr>
          <a:lstStyle/>
          <a:p>
            <a:pPr lvl="0">
              <a:spcBef>
                <a:spcPts val="0"/>
              </a:spcBef>
              <a:buNone/>
            </a:pPr>
            <a:r>
              <a:rPr lang="en-US"/>
              <a:t>Homework:</a:t>
            </a:r>
          </a:p>
          <a:p>
            <a:pPr lvl="0">
              <a:spcBef>
                <a:spcPts val="0"/>
              </a:spcBef>
              <a:buNone/>
            </a:pPr>
            <a:r>
              <a:rPr lang="en-US"/>
              <a:t>Website:</a:t>
            </a:r>
            <a:r>
              <a:rPr lang="en-US"/>
              <a:t> </a:t>
            </a:r>
            <a:r>
              <a:rPr lang="en-US" u="sng">
                <a:solidFill>
                  <a:schemeClr val="hlink"/>
                </a:solidFill>
                <a:hlinkClick r:id="rId3"/>
              </a:rPr>
              <a:t>www.mrsnykiel.weebly.com</a:t>
            </a:r>
          </a:p>
          <a:p>
            <a:pPr lvl="0">
              <a:spcBef>
                <a:spcPts val="0"/>
              </a:spcBef>
              <a:buNone/>
            </a:pPr>
            <a:r>
              <a:t/>
            </a:r>
            <a:endParaRPr/>
          </a:p>
          <a:p>
            <a:pPr lvl="0">
              <a:spcBef>
                <a:spcPts val="0"/>
              </a:spcBef>
              <a:buNone/>
            </a:pPr>
            <a:r>
              <a:rPr lang="en-US"/>
              <a:t>All documents up to #13 should be complete. Tomorrow we will finish up WWI and review for the Unit Quiz!</a:t>
            </a:r>
          </a:p>
          <a:p>
            <a:pPr lvl="0">
              <a:spcBef>
                <a:spcPts val="0"/>
              </a:spcBef>
              <a:buNone/>
            </a:pPr>
            <a:r>
              <a:t/>
            </a:r>
            <a:endParaRPr/>
          </a:p>
          <a:p>
            <a:pPr lvl="0">
              <a:spcBef>
                <a:spcPts val="0"/>
              </a:spcBef>
              <a:buNone/>
            </a:pPr>
            <a:r>
              <a:rPr b="1" i="1" lang="en-US" u="sng"/>
              <a:t>Bring back your packet tomorrow!</a:t>
            </a:r>
          </a:p>
        </p:txBody>
      </p:sp>
    </p:spTree>
  </p:cSld>
  <p:clrMapOvr>
    <a:masterClrMapping/>
  </p:clrMapOvr>
</p:sld>
</file>

<file path=ppt/theme/theme1.xml><?xml version="1.0" encoding="utf-8"?>
<a:theme xmlns:a="http://schemas.openxmlformats.org/drawingml/2006/main" xmlns:r="http://schemas.openxmlformats.org/officeDocument/2006/relationships" name="Ion">
  <a:themeElements>
    <a:clrScheme name="Ion">
      <a:dk1>
        <a:srgbClr val="000000"/>
      </a:dk1>
      <a:lt1>
        <a:srgbClr val="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