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Relationship Id="rId4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Relationship Id="rId4" Type="http://schemas.openxmlformats.org/officeDocument/2006/relationships/image" Target="../media/image0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Relationship Id="rId4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430800" y="630225"/>
            <a:ext cx="8272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Great Depression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362850" y="1567475"/>
            <a:ext cx="8408400" cy="83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UEQ: How did the New Deal lessen the effects of the Great Depression on the American people and simultaneously forever change the role of government?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67600" y="2763025"/>
            <a:ext cx="8204100" cy="17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 u="sng"/>
              <a:t>DBQ Documents </a:t>
            </a:r>
            <a:r>
              <a:rPr lang="en" sz="2400"/>
              <a:t>- You should have Documents A-I completed. You have five minutes to look through them and make any corrections.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122850" y="141700"/>
            <a:ext cx="90117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0" lang="en" sz="2400">
                <a:latin typeface="Calibri"/>
                <a:ea typeface="Calibri"/>
                <a:cs typeface="Calibri"/>
                <a:sym typeface="Calibri"/>
              </a:rPr>
              <a:t>LEQ: What were the underlying conditions that led to the collapse of the U.S. economy?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278700" y="1771200"/>
            <a:ext cx="8586600" cy="33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 u="sng">
                <a:solidFill>
                  <a:srgbClr val="FF0000"/>
                </a:solidFill>
              </a:rPr>
              <a:t>Bull market - 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b="1" sz="1800" u="sng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1800" u="sng">
                <a:solidFill>
                  <a:srgbClr val="FF0000"/>
                </a:solidFill>
              </a:rPr>
              <a:t>Speculation - 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b="1" sz="1800" u="sng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1800" u="sng">
                <a:solidFill>
                  <a:srgbClr val="FF0000"/>
                </a:solidFill>
              </a:rPr>
              <a:t>Margin - 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b="1" sz="1800" u="sng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1800" u="sng">
                <a:solidFill>
                  <a:srgbClr val="FF0000"/>
                </a:solidFill>
              </a:rPr>
              <a:t>Margin call - 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b="1" sz="1800" u="sng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1800" u="sng">
                <a:solidFill>
                  <a:srgbClr val="FF0000"/>
                </a:solidFill>
              </a:rPr>
              <a:t>Bank run - 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b="1" sz="1800" u="sng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b="1" lang="en" sz="1800" u="sng">
                <a:solidFill>
                  <a:srgbClr val="FF0000"/>
                </a:solidFill>
              </a:rPr>
              <a:t>Installment -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56700" y="1127437"/>
            <a:ext cx="91440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 u="sng"/>
              <a:t>Directions:</a:t>
            </a:r>
            <a:r>
              <a:rPr lang="en" sz="2400"/>
              <a:t> Write down the definition for each </a:t>
            </a:r>
            <a:r>
              <a:rPr lang="en" sz="2400"/>
              <a:t>vocabulary</a:t>
            </a:r>
            <a:r>
              <a:rPr lang="en" sz="2400"/>
              <a:t> word!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135800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Documents K &amp; l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7151" y="0"/>
            <a:ext cx="4016746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0024" y="775400"/>
            <a:ext cx="3296975" cy="430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Documents M &amp; N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1323" y="0"/>
            <a:ext cx="4068353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8373" y="1144550"/>
            <a:ext cx="2874950" cy="37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232300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Documents O &amp; P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2008" y="-62050"/>
            <a:ext cx="4089082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5098" y="1051175"/>
            <a:ext cx="2885500" cy="377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396750" y="1331925"/>
            <a:ext cx="4420800" cy="9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 u="sng"/>
              <a:t>Directions: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All documents and questions will be completed and handed in tomorrow for a </a:t>
            </a:r>
            <a:r>
              <a:rPr lang="en" sz="2400">
                <a:solidFill>
                  <a:srgbClr val="FF0000"/>
                </a:solidFill>
              </a:rPr>
              <a:t>mastery </a:t>
            </a:r>
            <a:r>
              <a:rPr lang="en" sz="2400"/>
              <a:t>grade!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7553" y="63750"/>
            <a:ext cx="400624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