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Raleway"/>
      <p:regular r:id="rId11"/>
      <p:bold r:id="rId12"/>
      <p:italic r:id="rId13"/>
      <p:boldItalic r:id="rId14"/>
    </p:embeddedFont>
    <p:embeddedFont>
      <p:font typeface="Source Sans Pr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regular.fntdata"/><Relationship Id="rId10" Type="http://schemas.openxmlformats.org/officeDocument/2006/relationships/slide" Target="slides/slide6.xml"/><Relationship Id="rId13" Type="http://schemas.openxmlformats.org/officeDocument/2006/relationships/font" Target="fonts/Raleway-italic.fntdata"/><Relationship Id="rId12" Type="http://schemas.openxmlformats.org/officeDocument/2006/relationships/font" Target="fonts/Raleway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SourceSansPro-regular.fntdata"/><Relationship Id="rId14" Type="http://schemas.openxmlformats.org/officeDocument/2006/relationships/font" Target="fonts/Raleway-boldItalic.fntdata"/><Relationship Id="rId17" Type="http://schemas.openxmlformats.org/officeDocument/2006/relationships/font" Target="fonts/SourceSansPro-italic.fntdata"/><Relationship Id="rId16" Type="http://schemas.openxmlformats.org/officeDocument/2006/relationships/font" Target="fonts/SourceSansPr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SourceSansPro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x="311700" y="743000"/>
            <a:ext cx="8520600" cy="2006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2845181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0" name="Shape 40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Source Sans Pro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app.discoveryeducation.com/player/view/assetGuid/2673b052-e1e7-4b77-9ff4-33ccbda9faf5" TargetMode="External"/><Relationship Id="rId4" Type="http://schemas.openxmlformats.org/officeDocument/2006/relationships/image" Target="../media/image0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3.jpg"/><Relationship Id="rId4" Type="http://schemas.openxmlformats.org/officeDocument/2006/relationships/image" Target="../media/image0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ctrTitle"/>
          </p:nvPr>
        </p:nvSpPr>
        <p:spPr>
          <a:xfrm>
            <a:off x="382475" y="277400"/>
            <a:ext cx="8183700" cy="147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Roaring Twenties</a:t>
            </a:r>
          </a:p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168025" y="1673450"/>
            <a:ext cx="9247500" cy="86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100">
                <a:solidFill>
                  <a:srgbClr val="9900FF"/>
                </a:solidFill>
              </a:rPr>
              <a:t>UEQ: How has the cultural identity of the United States Changed over time?</a:t>
            </a:r>
          </a:p>
        </p:txBody>
      </p:sp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95575" y="2763374"/>
            <a:ext cx="4904475" cy="2095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198225" y="13303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9900FF"/>
                </a:solidFill>
              </a:rPr>
              <a:t>Homework to hand in...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284325" y="245550"/>
            <a:ext cx="8348400" cy="9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LEQ: Why did people care about the Butler Act?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LEQ: What was the significance of the Scopes Trial?</a:t>
            </a:r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925" y="1953712"/>
            <a:ext cx="8077200" cy="3190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27850" y="-79399"/>
            <a:ext cx="6494906" cy="499372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/>
          <p:nvPr/>
        </p:nvSpPr>
        <p:spPr>
          <a:xfrm>
            <a:off x="-310175" y="1544350"/>
            <a:ext cx="4342248" cy="2707452"/>
          </a:xfrm>
          <a:prstGeom prst="irregularSeal1">
            <a:avLst/>
          </a:prstGeom>
          <a:solidFill>
            <a:srgbClr val="FFFFFF"/>
          </a:solidFill>
          <a:ln cap="flat" cmpd="sng" w="9525">
            <a:solidFill>
              <a:srgbClr val="9900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200"/>
              <a:t>What is Fundamentalism?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35007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POSES</a:t>
            </a:r>
          </a:p>
          <a:p>
            <a:pPr lvl="0">
              <a:spcBef>
                <a:spcPts val="0"/>
              </a:spcBef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https://app.discoveryeducation.com/player/view/assetGuid/2673b052-e1e7-4b77-9ff4-33ccbda9faf5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97106" y="77525"/>
            <a:ext cx="4341438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2899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Whole Group</a:t>
            </a:r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48225" y="-116325"/>
            <a:ext cx="4458124" cy="5545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92000" y="0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4 Corners - Documents A,B,C, &amp; D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23400"/>
            <a:ext cx="43681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15249" y="623400"/>
            <a:ext cx="43681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