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Source Sans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SansPro-bold.fntdata"/><Relationship Id="rId14" Type="http://schemas.openxmlformats.org/officeDocument/2006/relationships/font" Target="fonts/SourceSansPro-regular.fntdata"/><Relationship Id="rId17" Type="http://schemas.openxmlformats.org/officeDocument/2006/relationships/font" Target="fonts/SourceSansPro-boldItalic.fntdata"/><Relationship Id="rId16" Type="http://schemas.openxmlformats.org/officeDocument/2006/relationships/font" Target="fonts/SourceSansPr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Relationship Id="rId4" Type="http://schemas.openxmlformats.org/officeDocument/2006/relationships/hyperlink" Target="https://app.discoveryeducation.com/player/view/assetGuid/5f9acac1-4e23-4703-bc77-7c27b7c52c09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6.jpg"/><Relationship Id="rId4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7.jpg"/><Relationship Id="rId4" Type="http://schemas.openxmlformats.org/officeDocument/2006/relationships/image" Target="../media/image05.jpg"/><Relationship Id="rId5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82475" y="277400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Roaring Twenties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168025" y="1673450"/>
            <a:ext cx="92475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100">
                <a:solidFill>
                  <a:srgbClr val="9900FF"/>
                </a:solidFill>
              </a:rPr>
              <a:t>UEQ: How has the cultural identity of the United States Changed over time?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5575" y="2763374"/>
            <a:ext cx="4904475" cy="2095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0"/>
            <a:ext cx="8520600" cy="31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9900FF"/>
                </a:solidFill>
              </a:rPr>
              <a:t>LEQ: Why did some Americans fear this new morality?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0350" y="2434787"/>
            <a:ext cx="2438400" cy="18764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478175" y="1071750"/>
            <a:ext cx="5350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u="sng">
                <a:solidFill>
                  <a:schemeClr val="accent5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4"/>
              </a:rPr>
              <a:t>https://app.discoveryeducation.com/player/view/assetGuid/5f9acac1-4e23-4703-bc77-7c27b7c52c09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Why did some Americans support Temperance?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6540" y="0"/>
            <a:ext cx="416506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245525" y="193850"/>
            <a:ext cx="31791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 u="sng"/>
              <a:t>Whole Group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Document A - Partner 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50" y="1501400"/>
            <a:ext cx="4476750" cy="299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2366" y="219700"/>
            <a:ext cx="396906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Documents B,C,D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65251" y="1152475"/>
            <a:ext cx="3803774" cy="368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21361" y="994575"/>
            <a:ext cx="3301274" cy="3998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66677" y="994587"/>
            <a:ext cx="3244725" cy="4178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