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4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1FDFB-7E41-D444-A6B6-E19BF7D491C2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E905-8597-5C47-944B-C33678300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8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69277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11708" y="187945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4800"/>
          </a:p>
          <a:p>
            <a:pPr lvl="0">
              <a:spcBef>
                <a:spcPts val="0"/>
              </a:spcBef>
              <a:buNone/>
            </a:pPr>
            <a:r>
              <a:rPr lang="en" sz="4800"/>
              <a:t>Civil War Unit #1</a:t>
            </a:r>
          </a:p>
          <a:p>
            <a:pPr lvl="0">
              <a:spcBef>
                <a:spcPts val="0"/>
              </a:spcBef>
              <a:buNone/>
            </a:pPr>
            <a:r>
              <a:rPr lang="en" sz="4800"/>
              <a:t>Unit Question: </a:t>
            </a:r>
          </a:p>
          <a:p>
            <a:pPr lvl="0" rtl="0">
              <a:spcBef>
                <a:spcPts val="0"/>
              </a:spcBef>
              <a:buNone/>
            </a:pPr>
            <a:endParaRPr sz="48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How did the Civil War and failure of reconstruction change the course of the United States?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89225" y="433875"/>
            <a:ext cx="88842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August 22nd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LEQ:</a:t>
            </a:r>
            <a:r>
              <a:rPr lang="en" sz="1800">
                <a:solidFill>
                  <a:srgbClr val="FFFFFF"/>
                </a:solidFill>
              </a:rPr>
              <a:t> 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political system attempt to resolve the issues of </a:t>
            </a: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slavery?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71025" y="10701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Bellwork: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Write your LEQ and HW in your agenda.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Have your primary source HW out on your desk to be collected.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Go retrieve your journal from your class period bin.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On the next piece of lined paper answer this question in a paragraph.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Prompt: Would you be for or against slavery in the 1860's?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Justify your answer by providing details or examples.</a:t>
            </a:r>
          </a:p>
        </p:txBody>
      </p:sp>
      <p:sp>
        <p:nvSpPr>
          <p:cNvPr id="66" name="Shape 66"/>
          <p:cNvSpPr/>
          <p:nvPr/>
        </p:nvSpPr>
        <p:spPr>
          <a:xfrm>
            <a:off x="6713275" y="3351050"/>
            <a:ext cx="2360100" cy="1135500"/>
          </a:xfrm>
          <a:prstGeom prst="cloudCallout">
            <a:avLst>
              <a:gd name="adj1" fmla="val -73586"/>
              <a:gd name="adj2" fmla="val -1372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Stand and share!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LEQ:</a:t>
            </a:r>
            <a:r>
              <a:rPr lang="en" sz="1800">
                <a:solidFill>
                  <a:srgbClr val="FFFFFF"/>
                </a:solidFill>
              </a:rPr>
              <a:t> 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political system attempt to resolve the issues of </a:t>
            </a: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slavery?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4298" y="1017725"/>
            <a:ext cx="2855274" cy="359597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4709300" y="1135575"/>
            <a:ext cx="3195300" cy="34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America was having the same debate 200 hundred years ago about slavery! </a:t>
            </a:r>
          </a:p>
          <a:p>
            <a:pPr lvl="0" algn="ctr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Find this sheet in your folder!</a:t>
            </a:r>
          </a:p>
        </p:txBody>
      </p:sp>
      <p:sp>
        <p:nvSpPr>
          <p:cNvPr id="74" name="Shape 74"/>
          <p:cNvSpPr/>
          <p:nvPr/>
        </p:nvSpPr>
        <p:spPr>
          <a:xfrm>
            <a:off x="5143500" y="3039350"/>
            <a:ext cx="2326800" cy="3675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55850" y="266900"/>
            <a:ext cx="8832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LEQ:</a:t>
            </a:r>
            <a:r>
              <a:rPr lang="en" sz="1800">
                <a:solidFill>
                  <a:srgbClr val="FFFFFF"/>
                </a:solidFill>
              </a:rPr>
              <a:t> 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political system attempt to resolve the issues of </a:t>
            </a: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slavery?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449" y="950925"/>
            <a:ext cx="3139600" cy="39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4555" y="898700"/>
            <a:ext cx="3026267" cy="39493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4598000" y="3339950"/>
            <a:ext cx="2705345" cy="1725624"/>
          </a:xfrm>
          <a:prstGeom prst="irregularSeal2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this in your team folder</a:t>
            </a:r>
          </a:p>
        </p:txBody>
      </p:sp>
      <p:sp>
        <p:nvSpPr>
          <p:cNvPr id="83" name="Shape 83"/>
          <p:cNvSpPr/>
          <p:nvPr/>
        </p:nvSpPr>
        <p:spPr>
          <a:xfrm>
            <a:off x="2315625" y="839600"/>
            <a:ext cx="2861297" cy="1725624"/>
          </a:xfrm>
          <a:prstGeom prst="irregularSeal2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Open this reading on Mrs. Nykiel’s website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LEQ:</a:t>
            </a:r>
            <a:r>
              <a:rPr lang="en" sz="1800">
                <a:solidFill>
                  <a:srgbClr val="FFFFFF"/>
                </a:solidFill>
              </a:rPr>
              <a:t> 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did the political system attempt to resolve the issues of </a:t>
            </a: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sectionalism</a:t>
            </a:r>
            <a:r>
              <a:rPr lang="en" sz="1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and slavery?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Directions: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will work with a partner to create a timeline showing the tension escalating between the North and the South. Students will be provided a graphic organizer and a reading “The Divisive Politics of Slavery” pages 1-7. Student must show from the year 1850 through 1860.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teacher will model the year 1850 with the Missouri Compromise.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1250" y="0"/>
            <a:ext cx="4581525" cy="507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 Homework: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Choose only six terms or names to complete the homework on a piece of lined paper.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2170950"/>
            <a:ext cx="8479050" cy="197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 Honors Homework: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Choose 9 terms or names to complete the homework on a piece of lined paper.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50" y="2170950"/>
            <a:ext cx="8479050" cy="197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Macintosh PowerPoint</Application>
  <PresentationFormat>On-screen Show (16:9)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Average</vt:lpstr>
      <vt:lpstr>Oswald</vt:lpstr>
      <vt:lpstr>slate</vt:lpstr>
      <vt:lpstr> Civil War Unit #1 Unit Question:   How did the Civil War and failure of reconstruction change the course of the United States?</vt:lpstr>
      <vt:lpstr>August 22nd LEQ: How did the political system attempt to resolve the issues of sectionalism and slavery?</vt:lpstr>
      <vt:lpstr>LEQ: How did the political system attempt to resolve the issues of sectionalism and slavery?</vt:lpstr>
      <vt:lpstr>LEQ: How did the political system attempt to resolve the issues of sectionalism and slavery? </vt:lpstr>
      <vt:lpstr>LEQ: How did the political system attempt to resolve the issues of sectionalism and slavery? </vt:lpstr>
      <vt:lpstr>PowerPoint Presentation</vt:lpstr>
      <vt:lpstr> Homework:  Choose only six terms or names to complete the homework on a piece of lined paper. </vt:lpstr>
      <vt:lpstr> Honors Homework:  Choose 9 terms or names to complete the homework on a piece of lined paper.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Civil War Unit #1 Unit Question:   How did the Civil War and failure of reconstruction change the course of the United States?</dc:title>
  <cp:lastModifiedBy>admin</cp:lastModifiedBy>
  <cp:revision>1</cp:revision>
  <cp:lastPrinted>2016-08-14T21:07:03Z</cp:lastPrinted>
  <dcterms:modified xsi:type="dcterms:W3CDTF">2016-08-14T21:07:37Z</dcterms:modified>
</cp:coreProperties>
</file>