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8" r:id="rId2"/>
    <p:sldId id="256" r:id="rId3"/>
    <p:sldId id="257" r:id="rId4"/>
    <p:sldId id="258" r:id="rId5"/>
    <p:sldId id="259" r:id="rId6"/>
    <p:sldId id="284" r:id="rId7"/>
    <p:sldId id="260" r:id="rId8"/>
    <p:sldId id="285" r:id="rId9"/>
    <p:sldId id="261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6" r:id="rId18"/>
    <p:sldId id="290" r:id="rId19"/>
    <p:sldId id="267" r:id="rId20"/>
    <p:sldId id="291" r:id="rId21"/>
    <p:sldId id="268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279" r:id="rId44"/>
    <p:sldId id="303" r:id="rId45"/>
    <p:sldId id="280" r:id="rId46"/>
    <p:sldId id="304" r:id="rId47"/>
    <p:sldId id="281" r:id="rId48"/>
    <p:sldId id="305" r:id="rId49"/>
    <p:sldId id="282" r:id="rId50"/>
    <p:sldId id="306" r:id="rId51"/>
    <p:sldId id="283" r:id="rId52"/>
    <p:sldId id="307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4867BD-A770-471D-90AF-C08A89D299BB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D0B4BDC-EBD1-486A-A7DD-6C97ACD8B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25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Created by Educational Technology Network. www.edtechnetwork.com 2009</a:t>
            </a:r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21810C-759D-4E02-954E-E4116AE7095D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15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E73C32-0E15-42ED-AB56-6A68F4795A51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62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F736CE-7446-4538-8DD2-F606F5F9AF54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0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10C98D-B82A-4442-8037-362C71C9672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50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B64E05-64FA-410D-A4AB-A30F2461FD4B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721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8B92D7-1367-464F-90B2-873FAC7C303D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52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CFF814-D3E7-45D8-A9FE-12EAFDD53407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5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2BE02C-0D12-4B07-BE28-F1C46CC61E53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09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D16907-C942-4956-9A83-4BEDFB70401C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95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958D4D6-8603-4770-B872-B57486791EFD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42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6E6B80-1028-46AD-B74B-32618B374694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6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B74CCF-DD35-46E1-A176-CC83BF4FE5BE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25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D9C1CC-8FE4-4C7C-9154-BA00A56AC5FA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2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B1F026-7C0B-4B1E-8938-83B1305B20FD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17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2255B3-A4FF-4E1B-8AC4-B1267083DB17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776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6F0612-889E-4B69-8B07-814BC3E5578F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999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FC7078-874A-4925-B480-0B79E8F1D912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673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CFA103-2845-4581-8BA1-A9125771AE5F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132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27BCCF-CF52-4F07-A5B2-2F1B5977C44E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49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8A7223-E1F4-49A2-BCFB-57E4D3D250B3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00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6A87459-B037-43A2-A059-3B0A94600678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531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CA2764-4A12-4127-9730-B570C2CC1E52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36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03AC3F9-4599-4643-B83F-1593DF33C1C1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052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0DB074-B167-4A01-B381-8C0E5FFB4754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02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B5B308-5FA9-4545-8F18-055DCA54EF91}" type="slidenum">
              <a:rPr lang="en-US" altLang="en-US">
                <a:latin typeface="Calibri" panose="020F0502020204030204" pitchFamily="34" charset="0"/>
              </a:rPr>
              <a:pPr eaLnBrk="1" hangingPunct="1"/>
              <a:t>31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6665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EC4BAB-9279-466C-A324-C360DD8ED6BC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0323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9CF6E4-4D35-42E5-9FF2-98F5625A99D5}" type="slidenum">
              <a:rPr lang="en-US" altLang="en-US"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11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7E24A6-9642-40E4-A5D9-9FD8A5E1B2A7}" type="slidenum">
              <a:rPr lang="en-US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475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7A2098-8DC5-4327-9223-650325068C9B}" type="slidenum">
              <a:rPr lang="en-US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80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3E08D5-B193-462C-92B8-B73CC1E67222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514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9F7F3D-8C3E-409F-B755-856A0026FE5F}" type="slidenum">
              <a:rPr lang="en-US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6904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3306BF-4F00-4983-B320-85678F632964}" type="slidenum">
              <a:rPr lang="en-US" altLang="en-US">
                <a:latin typeface="Calibri" panose="020F0502020204030204" pitchFamily="34" charset="0"/>
              </a:rPr>
              <a:pPr eaLnBrk="1" hangingPunct="1"/>
              <a:t>38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238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71F5C9-98A7-49F9-8C52-311880DAA983}" type="slidenum">
              <a:rPr lang="en-US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2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CEFB1A-E2BE-4639-8441-CA64E0EB47CF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085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517A8E-6262-411D-B439-CBBB599F43A4}" type="slidenum">
              <a:rPr lang="en-US" altLang="en-US">
                <a:latin typeface="Calibri" panose="020F0502020204030204" pitchFamily="34" charset="0"/>
              </a:rPr>
              <a:pPr eaLnBrk="1" hangingPunct="1"/>
              <a:t>40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007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6C0C2D-FBE6-4491-993E-A03160C93A23}" type="slidenum">
              <a:rPr lang="en-US" altLang="en-US">
                <a:latin typeface="Calibri" panose="020F0502020204030204" pitchFamily="34" charset="0"/>
              </a:rPr>
              <a:pPr eaLnBrk="1" hangingPunct="1"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266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CA0FFC-B923-4815-8D0E-9E389DEABECC}" type="slidenum">
              <a:rPr lang="en-US" altLang="en-US">
                <a:latin typeface="Calibri" panose="020F0502020204030204" pitchFamily="34" charset="0"/>
              </a:rPr>
              <a:pPr eaLnBrk="1" hangingPunct="1"/>
              <a:t>42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68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9F47BA-F6F2-4254-BA29-816AF86F4C41}" type="slidenum">
              <a:rPr lang="en-US" altLang="en-US">
                <a:latin typeface="Calibri" panose="020F0502020204030204" pitchFamily="34" charset="0"/>
              </a:rPr>
              <a:pPr eaLnBrk="1" hangingPunct="1"/>
              <a:t>43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8821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321A77-07F7-429C-9A90-B31FD48BF972}" type="slidenum">
              <a:rPr lang="en-US" altLang="en-US">
                <a:latin typeface="Calibri" panose="020F0502020204030204" pitchFamily="34" charset="0"/>
              </a:rPr>
              <a:pPr eaLnBrk="1" hangingPunct="1"/>
              <a:t>44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295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515BD8-A6CC-428E-A2A9-E6CF26D7B607}" type="slidenum">
              <a:rPr lang="en-US" altLang="en-US">
                <a:latin typeface="Calibri" panose="020F0502020204030204" pitchFamily="34" charset="0"/>
              </a:rPr>
              <a:pPr eaLnBrk="1" hangingPunct="1"/>
              <a:t>45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104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C5C8BD-8A13-4FE9-8BEF-A17AC217EEE3}" type="slidenum">
              <a:rPr lang="en-US" altLang="en-US">
                <a:latin typeface="Calibri" panose="020F0502020204030204" pitchFamily="34" charset="0"/>
              </a:rPr>
              <a:pPr eaLnBrk="1" hangingPunct="1"/>
              <a:t>46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51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ABB711-9E3A-4F00-B645-9F7CE48037BE}" type="slidenum">
              <a:rPr lang="en-US" altLang="en-US">
                <a:latin typeface="Calibri" panose="020F0502020204030204" pitchFamily="34" charset="0"/>
              </a:rPr>
              <a:pPr eaLnBrk="1" hangingPunct="1"/>
              <a:t>47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583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505205-3B51-4DAC-9A70-9B6DA8E4C955}" type="slidenum">
              <a:rPr lang="en-US" altLang="en-US">
                <a:latin typeface="Calibri" panose="020F0502020204030204" pitchFamily="34" charset="0"/>
              </a:rPr>
              <a:pPr eaLnBrk="1" hangingPunct="1"/>
              <a:t>48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72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A90FBB-C270-449A-82C8-E58FBE71E819}" type="slidenum">
              <a:rPr lang="en-US" altLang="en-US">
                <a:latin typeface="Calibri" panose="020F0502020204030204" pitchFamily="34" charset="0"/>
              </a:rPr>
              <a:pPr eaLnBrk="1" hangingPunct="1"/>
              <a:t>49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54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AFE134-50B3-43D5-AC14-61B8AC809008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3360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4D36F-E49E-4371-A4FE-20C40318335D}" type="slidenum">
              <a:rPr lang="en-US" altLang="en-US">
                <a:latin typeface="Calibri" panose="020F0502020204030204" pitchFamily="34" charset="0"/>
              </a:rPr>
              <a:pPr eaLnBrk="1" hangingPunct="1"/>
              <a:t>50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7196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01F91B-8D5E-4ED2-8CE6-84D0667551D5}" type="slidenum">
              <a:rPr lang="en-US" altLang="en-US">
                <a:latin typeface="Calibri" panose="020F0502020204030204" pitchFamily="34" charset="0"/>
              </a:rPr>
              <a:pPr eaLnBrk="1" hangingPunct="1"/>
              <a:t>51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541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417D5B-6912-4D01-BD60-76D729E342CD}" type="slidenum">
              <a:rPr lang="en-US" altLang="en-US">
                <a:latin typeface="Calibri" panose="020F0502020204030204" pitchFamily="34" charset="0"/>
              </a:rPr>
              <a:pPr eaLnBrk="1" hangingPunct="1"/>
              <a:t>52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2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16CBB9-EC0C-41C8-AE68-29257BF948F3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63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9AD33F5-A8B5-4190-B068-BED9CF31B05B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6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FB136F-6574-4806-86F6-52E75B841350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62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02923-431E-44CB-8AB1-3F49721974E9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0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58453-1886-446A-99B3-37FC8BDD2401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C753A-42C8-417D-88C8-CC0DDAE6B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32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4172-F29A-4AAE-9E00-272F440D18E3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2F876-E59B-44D9-8502-CD160BB7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4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8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2ADD-E393-44B8-A976-20D3C26629CE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9A82033-1909-46C6-927B-3BA26C054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54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054B-5A5C-4590-8DD6-32CADA7C9C35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F9B2F-6610-41DC-814A-A2AE6795F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83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1770-321D-49B0-9347-AF8322D80A2B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0A76B-D451-42C1-8697-79BB6C425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2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D6DA-761A-4AF2-A08C-983D923E1AE0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4E14F-2451-41C0-970D-775956B9B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6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2BD9-A8E6-49FB-9AF5-DEC55D41E24E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7B46F-9707-42D0-A43A-495F3247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95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52B9-78E1-4EA2-89C7-DF126AAB398A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53E28-5918-4802-8F99-6E63C265B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0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90E4-6354-46AB-8CDA-3DCF2FBC10E6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9BF4A-34CC-4777-A06B-F57D64565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41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15A5-6E63-43FA-8DA5-884A94604D12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2A58-38AE-4139-B163-876FA8119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3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0E79A-0260-4B3C-8D54-2B33D652F916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EB63-E2CD-4201-B4F3-9A54E97F0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98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71EF47-EA00-487C-923A-1CE122E72986}" type="datetimeFigureOut">
              <a:rPr lang="en-US"/>
              <a:pPr>
                <a:defRPr/>
              </a:pPr>
              <a:t>8/17/17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2FBE449-CAF1-4391-AD42-F0B65BC473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2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eopardyIco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"/>
            <a:ext cx="92805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41910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Unit 1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40 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They lived in settled communities with an emphasis on agriculture</a:t>
            </a:r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1 - 50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Name 2 things the Incas, Mayans, and Aztecs had in common.</a:t>
            </a:r>
          </a:p>
          <a:p>
            <a:pPr eaLnBrk="1" hangingPunct="1"/>
            <a:r>
              <a:rPr lang="en-US" altLang="en-US" dirty="0"/>
              <a:t>#10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50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Practiced human sacrifice</a:t>
            </a:r>
          </a:p>
          <a:p>
            <a:pPr eaLnBrk="1" hangingPunct="1"/>
            <a:r>
              <a:rPr lang="en-US" altLang="en-US" dirty="0"/>
              <a:t>Large armies</a:t>
            </a:r>
          </a:p>
          <a:p>
            <a:pPr eaLnBrk="1" hangingPunct="1"/>
            <a:r>
              <a:rPr lang="en-US" altLang="en-US" dirty="0"/>
              <a:t>Vast trade networks</a:t>
            </a:r>
          </a:p>
          <a:p>
            <a:pPr eaLnBrk="1" hangingPunct="1"/>
            <a:r>
              <a:rPr lang="en-US" altLang="en-US" dirty="0"/>
              <a:t>Dominated other local Indians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2 - 10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was the main effect of the Treaty of </a:t>
            </a:r>
            <a:r>
              <a:rPr lang="en-US" altLang="en-US" dirty="0" err="1"/>
              <a:t>Tordesillas</a:t>
            </a:r>
            <a:r>
              <a:rPr lang="en-US" altLang="en-US" dirty="0"/>
              <a:t>?</a:t>
            </a:r>
          </a:p>
          <a:p>
            <a:pPr eaLnBrk="1" hangingPunct="1"/>
            <a:r>
              <a:rPr lang="en-US" altLang="en-US" dirty="0"/>
              <a:t>#13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10 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Peacefully split South America</a:t>
            </a:r>
          </a:p>
          <a:p>
            <a:pPr eaLnBrk="1" hangingPunct="1"/>
            <a:r>
              <a:rPr lang="en-US" altLang="en-US" dirty="0"/>
              <a:t>Denotes where Spanish and Portuguese are spoken to this day</a:t>
            </a:r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2 - 20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nation who colonized the Americas was most like to intermarry with Native Americans?</a:t>
            </a:r>
          </a:p>
          <a:p>
            <a:pPr eaLnBrk="1" hangingPunct="1"/>
            <a:r>
              <a:rPr lang="en-US" altLang="en-US" dirty="0"/>
              <a:t>#17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20 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French</a:t>
            </a:r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2 - 30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were privateers so popular?</a:t>
            </a:r>
          </a:p>
          <a:p>
            <a:pPr eaLnBrk="1" hangingPunct="1"/>
            <a:r>
              <a:rPr lang="en-US" altLang="en-US" dirty="0"/>
              <a:t>#16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30 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was cheaper than paying for a real navy</a:t>
            </a:r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2 - 40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are the three main things exchanged during the Columbian Exchange?</a:t>
            </a:r>
          </a:p>
          <a:p>
            <a:pPr eaLnBrk="1" hangingPunct="1"/>
            <a:r>
              <a:rPr lang="en-US" altLang="en-US" dirty="0"/>
              <a:t>#15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782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Chapter</a:t>
                      </a:r>
                      <a:r>
                        <a:rPr lang="en-US" sz="2800" baseline="0" dirty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Chapter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Chapter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Chapter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</a:rPr>
                        <a:t>Hodge Podge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3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4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5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6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7" action="ppaction://hlinksldjump"/>
                        </a:rPr>
                        <a:t>10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8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9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0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1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2" action="ppaction://hlinksldjump"/>
                        </a:rPr>
                        <a:t>20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3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4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5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6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7" action="ppaction://hlinksldjump"/>
                        </a:rPr>
                        <a:t>30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8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19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0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1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2" action="ppaction://hlinksldjump"/>
                        </a:rPr>
                        <a:t>40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3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4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5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6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/>
                          </a:solidFill>
                          <a:hlinkClick r:id="rId27" action="ppaction://hlinksldjump"/>
                        </a:rPr>
                        <a:t>50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40 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Plants, animals, and diseases</a:t>
            </a:r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2 - 50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evidence did Spanish explorers use to claim natives were wealthy?</a:t>
            </a:r>
          </a:p>
          <a:p>
            <a:pPr eaLnBrk="1" hangingPunct="1"/>
            <a:r>
              <a:rPr lang="en-US" altLang="en-US" dirty="0"/>
              <a:t>#18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2 – 50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Rumors of gold</a:t>
            </a:r>
          </a:p>
          <a:p>
            <a:pPr eaLnBrk="1" hangingPunct="1"/>
            <a:r>
              <a:rPr lang="en-US" altLang="en-US" dirty="0"/>
              <a:t>A giant copper rattle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3 - 10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were their no Indians around Plymouth when the Pilgrims settled there?</a:t>
            </a:r>
          </a:p>
          <a:p>
            <a:pPr eaLnBrk="1" hangingPunct="1"/>
            <a:r>
              <a:rPr lang="en-US" altLang="en-US" dirty="0"/>
              <a:t># not on the review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10 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They had died from disease</a:t>
            </a:r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3 - 20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was the </a:t>
            </a:r>
            <a:r>
              <a:rPr lang="en-US" altLang="en-US" dirty="0" err="1"/>
              <a:t>headright</a:t>
            </a:r>
            <a:r>
              <a:rPr lang="en-US" altLang="en-US" dirty="0"/>
              <a:t> system?</a:t>
            </a:r>
          </a:p>
          <a:p>
            <a:pPr eaLnBrk="1" hangingPunct="1"/>
            <a:r>
              <a:rPr lang="en-US" altLang="en-US" dirty="0"/>
              <a:t>#27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20 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 attempt to get families to move to America by giving away land</a:t>
            </a:r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3 - 30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did the fur trade affect the relationships between various native tribes?</a:t>
            </a:r>
          </a:p>
          <a:p>
            <a:pPr eaLnBrk="1" hangingPunct="1"/>
            <a:r>
              <a:rPr lang="en-US" altLang="en-US" dirty="0"/>
              <a:t>#25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30 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Iroquois and Huron became rivals with the Huron sided with the French and the </a:t>
            </a:r>
            <a:r>
              <a:rPr lang="en-US" altLang="en-US" dirty="0" err="1"/>
              <a:t>Iroqouis</a:t>
            </a:r>
            <a:r>
              <a:rPr lang="en-US" altLang="en-US" dirty="0"/>
              <a:t> siding with the Dutch</a:t>
            </a:r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3 - 40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was Anne Hutchison exiled from the Massachusetts?</a:t>
            </a:r>
          </a:p>
          <a:p>
            <a:pPr eaLnBrk="1" hangingPunct="1"/>
            <a:r>
              <a:rPr lang="en-US" altLang="en-US" dirty="0"/>
              <a:t>#24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1 - 10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didn’t Spain try to go to Asia by sailing around Africa?</a:t>
            </a:r>
          </a:p>
          <a:p>
            <a:pPr eaLnBrk="1" hangingPunct="1"/>
            <a:r>
              <a:rPr lang="en-US" altLang="en-US" dirty="0"/>
              <a:t>#9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40 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She was a charismatic preacher that was gaining a following</a:t>
            </a:r>
          </a:p>
          <a:p>
            <a:pPr eaLnBrk="1" hangingPunct="1"/>
            <a:r>
              <a:rPr lang="en-US" altLang="en-US" dirty="0"/>
              <a:t>She encouraged more women to take on bigger roles in the church</a:t>
            </a:r>
          </a:p>
          <a:p>
            <a:pPr eaLnBrk="1" hangingPunct="1"/>
            <a:r>
              <a:rPr lang="en-US" altLang="en-US" dirty="0"/>
              <a:t>She was not following traditional church doctrine</a:t>
            </a:r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3 - 50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was the Mayflower compact so important to the Plymouth colony?</a:t>
            </a:r>
          </a:p>
          <a:p>
            <a:pPr eaLnBrk="1" hangingPunct="1"/>
            <a:r>
              <a:rPr lang="en-US" altLang="en-US" dirty="0"/>
              <a:t>#21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3 – 50 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created the first written document of self government in the new world</a:t>
            </a:r>
          </a:p>
          <a:p>
            <a:pPr eaLnBrk="1" hangingPunct="1"/>
            <a:r>
              <a:rPr lang="en-US" altLang="en-US" dirty="0"/>
              <a:t>Gave cohesion to the colony that Jamestown lacked</a:t>
            </a:r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4 - 10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Who was the main group of people responsible for healthcare in the colonies?</a:t>
            </a:r>
          </a:p>
          <a:p>
            <a:pPr eaLnBrk="1" hangingPunct="1"/>
            <a:r>
              <a:rPr lang="en-US" altLang="en-US" dirty="0"/>
              <a:t>#35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10 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Women were the main caregivers</a:t>
            </a:r>
          </a:p>
        </p:txBody>
      </p:sp>
      <p:pic>
        <p:nvPicPr>
          <p:cNvPr id="3686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4 - 20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was the main goal of the Albany Plan?</a:t>
            </a:r>
          </a:p>
          <a:p>
            <a:pPr eaLnBrk="1" hangingPunct="1"/>
            <a:r>
              <a:rPr lang="en-US" altLang="en-US" dirty="0"/>
              <a:t>#32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20 </a:t>
            </a:r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unite the colonies for common defense</a:t>
            </a:r>
          </a:p>
          <a:p>
            <a:pPr eaLnBrk="1" hangingPunct="1"/>
            <a:r>
              <a:rPr lang="en-US" altLang="en-US" dirty="0"/>
              <a:t>Help with trade with the Iroquois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4 - 30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was the main effect of slave codes?</a:t>
            </a:r>
          </a:p>
          <a:p>
            <a:pPr eaLnBrk="1" hangingPunct="1"/>
            <a:r>
              <a:rPr lang="en-US" altLang="en-US" dirty="0"/>
              <a:t>#33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30 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Slavery was now an inherited, more permanent status based on race</a:t>
            </a:r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4 - 40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Name two effects of the Glorious Revolution on the colonies.</a:t>
            </a:r>
          </a:p>
          <a:p>
            <a:pPr eaLnBrk="1" hangingPunct="1"/>
            <a:r>
              <a:rPr lang="en-US" altLang="en-US" dirty="0"/>
              <a:t>#30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10 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Portugal had already taken control of that route</a:t>
            </a:r>
          </a:p>
          <a:p>
            <a:pPr eaLnBrk="1" hangingPunct="1"/>
            <a:r>
              <a:rPr lang="en-US" altLang="en-US" dirty="0"/>
              <a:t>Spain wanted their own route they could control</a:t>
            </a:r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40 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Granted more autonomy for colonial legislatures</a:t>
            </a:r>
          </a:p>
          <a:p>
            <a:pPr eaLnBrk="1" hangingPunct="1"/>
            <a:r>
              <a:rPr lang="en-US" altLang="en-US" dirty="0"/>
              <a:t>More protection for Protestants but not Catholics</a:t>
            </a:r>
          </a:p>
          <a:p>
            <a:pPr eaLnBrk="1" hangingPunct="1"/>
            <a:r>
              <a:rPr lang="en-US" altLang="en-US" dirty="0"/>
              <a:t>Lower social mobility</a:t>
            </a:r>
          </a:p>
          <a:p>
            <a:pPr eaLnBrk="1" hangingPunct="1"/>
            <a:r>
              <a:rPr lang="en-US" altLang="en-US" dirty="0"/>
              <a:t>Land owners became more powerful</a:t>
            </a:r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4 - 50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Name two ways mercantilism affected the colonies</a:t>
            </a:r>
          </a:p>
          <a:p>
            <a:pPr eaLnBrk="1" hangingPunct="1"/>
            <a:r>
              <a:rPr lang="en-US" altLang="en-US" dirty="0"/>
              <a:t>#36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4 – 50 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Lack of free trade</a:t>
            </a:r>
          </a:p>
          <a:p>
            <a:pPr eaLnBrk="1" hangingPunct="1"/>
            <a:r>
              <a:rPr lang="en-US" altLang="en-US" dirty="0"/>
              <a:t>Colonies started to smuggle and pirate more often</a:t>
            </a:r>
          </a:p>
          <a:p>
            <a:pPr eaLnBrk="1" hangingPunct="1"/>
            <a:r>
              <a:rPr lang="en-US" altLang="en-US" dirty="0"/>
              <a:t>Colonies were made to be more dependent on Britain for goods</a:t>
            </a:r>
          </a:p>
          <a:p>
            <a:pPr eaLnBrk="1" hangingPunct="1"/>
            <a:r>
              <a:rPr lang="en-US" altLang="en-US" dirty="0"/>
              <a:t>Created more resentment between colonies and Britain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5 - 10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were slaves in the New England Colonies mainly used?</a:t>
            </a:r>
          </a:p>
          <a:p>
            <a:pPr eaLnBrk="1" hangingPunct="1"/>
            <a:r>
              <a:rPr lang="en-US" altLang="en-US" dirty="0"/>
              <a:t>#26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10 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Household servants rather than </a:t>
            </a:r>
            <a:r>
              <a:rPr lang="en-US" altLang="en-US" dirty="0" err="1"/>
              <a:t>fieldhands</a:t>
            </a:r>
            <a:endParaRPr lang="en-US" altLang="en-US" dirty="0"/>
          </a:p>
        </p:txBody>
      </p:sp>
      <p:pic>
        <p:nvPicPr>
          <p:cNvPr id="4710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5 - 20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was the significance of colonial newspapers?</a:t>
            </a:r>
          </a:p>
          <a:p>
            <a:pPr eaLnBrk="1" hangingPunct="1"/>
            <a:r>
              <a:rPr lang="en-US" altLang="en-US" dirty="0"/>
              <a:t>#34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20 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Increased colonial unity as Americans rather than British</a:t>
            </a:r>
          </a:p>
        </p:txBody>
      </p:sp>
      <p:pic>
        <p:nvPicPr>
          <p:cNvPr id="4915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5 - 30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did the wars between Britain and France affect the colonies?</a:t>
            </a:r>
          </a:p>
          <a:p>
            <a:pPr eaLnBrk="1" hangingPunct="1"/>
            <a:r>
              <a:rPr lang="en-US" altLang="en-US" dirty="0"/>
              <a:t>#31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30 </a:t>
            </a:r>
          </a:p>
        </p:txBody>
      </p:sp>
      <p:sp>
        <p:nvSpPr>
          <p:cNvPr id="512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Increased autonomy</a:t>
            </a:r>
          </a:p>
          <a:p>
            <a:pPr eaLnBrk="1" hangingPunct="1"/>
            <a:r>
              <a:rPr lang="en-US" altLang="en-US" dirty="0"/>
              <a:t>More united in common defense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5120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5 - 40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was an effect of the Treaty of Westphalia?</a:t>
            </a:r>
          </a:p>
          <a:p>
            <a:pPr eaLnBrk="1" hangingPunct="1"/>
            <a:r>
              <a:rPr lang="en-US" altLang="en-US" dirty="0"/>
              <a:t>#12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1 - 20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was Africa an easy place to pick up slaves?</a:t>
            </a:r>
          </a:p>
          <a:p>
            <a:pPr eaLnBrk="1" hangingPunct="1"/>
            <a:r>
              <a:rPr lang="en-US" altLang="en-US" dirty="0"/>
              <a:t>#7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40 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Ended bloodshed over religious fights</a:t>
            </a:r>
          </a:p>
          <a:p>
            <a:pPr eaLnBrk="1" hangingPunct="1"/>
            <a:r>
              <a:rPr lang="en-US" altLang="en-US" dirty="0"/>
              <a:t>The ruler would decide what religion the country would be</a:t>
            </a:r>
          </a:p>
          <a:p>
            <a:pPr eaLnBrk="1" hangingPunct="1"/>
            <a:r>
              <a:rPr lang="en-US" altLang="en-US" dirty="0"/>
              <a:t>Led many to flee to the United States when their ruler was of the opposite religion with little tolerance</a:t>
            </a:r>
          </a:p>
        </p:txBody>
      </p:sp>
      <p:pic>
        <p:nvPicPr>
          <p:cNvPr id="5325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5 - 50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the long-term effect of Bacon‘s rebellion?</a:t>
            </a:r>
          </a:p>
          <a:p>
            <a:pPr eaLnBrk="1" hangingPunct="1"/>
            <a:r>
              <a:rPr lang="en-US" altLang="en-US" dirty="0"/>
              <a:t>#23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5 – 50 </a:t>
            </a:r>
          </a:p>
        </p:txBody>
      </p:sp>
      <p:sp>
        <p:nvSpPr>
          <p:cNvPr id="552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Led to a decline in indentured servitude and an increase in the use </a:t>
            </a:r>
            <a:r>
              <a:rPr lang="en-US" altLang="en-US"/>
              <a:t>of slaves</a:t>
            </a:r>
            <a:endParaRPr lang="en-US" altLang="en-US" dirty="0"/>
          </a:p>
        </p:txBody>
      </p:sp>
      <p:pic>
        <p:nvPicPr>
          <p:cNvPr id="5530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20 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was already part of African culture for the past 2,000 years</a:t>
            </a:r>
          </a:p>
          <a:p>
            <a:pPr eaLnBrk="1" hangingPunct="1"/>
            <a:r>
              <a:rPr lang="en-US" altLang="en-US" dirty="0"/>
              <a:t>Warring tribes would take the losing side as slaves</a:t>
            </a:r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 1 - 30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were the </a:t>
            </a:r>
            <a:r>
              <a:rPr lang="en-US" altLang="en-US" dirty="0" err="1"/>
              <a:t>Powhatans</a:t>
            </a:r>
            <a:r>
              <a:rPr lang="en-US" altLang="en-US" dirty="0"/>
              <a:t> able to become so powerful?</a:t>
            </a:r>
          </a:p>
          <a:p>
            <a:pPr eaLnBrk="1" hangingPunct="1"/>
            <a:r>
              <a:rPr lang="en-US" altLang="en-US" dirty="0"/>
              <a:t>#3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Answer 1 – 30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lived in villages that combined both hunting and agriculture that grew very large</a:t>
            </a:r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1 - 40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did Native tribes with well-developed art and culture have in common?</a:t>
            </a:r>
          </a:p>
          <a:p>
            <a:pPr eaLnBrk="1" hangingPunct="1"/>
            <a:r>
              <a:rPr lang="en-US" altLang="en-US" dirty="0"/>
              <a:t>#7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1251</Words>
  <Application>Microsoft Office PowerPoint</Application>
  <PresentationFormat>On-screen Show (4:3)</PresentationFormat>
  <Paragraphs>229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PowerPoint Presentation</vt:lpstr>
      <vt:lpstr>PowerPoint Presentation</vt:lpstr>
      <vt:lpstr>Question 1 - 10</vt:lpstr>
      <vt:lpstr>Answer 1 – 10 </vt:lpstr>
      <vt:lpstr>Question 1 - 20</vt:lpstr>
      <vt:lpstr>Answer 1 – 20 </vt:lpstr>
      <vt:lpstr>Question 1 - 30</vt:lpstr>
      <vt:lpstr>Answer 1 – 30 </vt:lpstr>
      <vt:lpstr>Question 1 - 40</vt:lpstr>
      <vt:lpstr>Answer 1 – 40 </vt:lpstr>
      <vt:lpstr>Question 1 - 50</vt:lpstr>
      <vt:lpstr>Answer 1 – 50 </vt:lpstr>
      <vt:lpstr>Question 2 - 10</vt:lpstr>
      <vt:lpstr>Answer 2 – 10 </vt:lpstr>
      <vt:lpstr>Question 2 - 20</vt:lpstr>
      <vt:lpstr>Answer 2 – 20 </vt:lpstr>
      <vt:lpstr>Question 2 - 30</vt:lpstr>
      <vt:lpstr>Answer 2 – 30 </vt:lpstr>
      <vt:lpstr>Question 2 - 40</vt:lpstr>
      <vt:lpstr>Answer 2 – 40 </vt:lpstr>
      <vt:lpstr>Question 2 - 50</vt:lpstr>
      <vt:lpstr>Answer 2 – 50 </vt:lpstr>
      <vt:lpstr>Question 3 - 10</vt:lpstr>
      <vt:lpstr>Answer 3 – 10 </vt:lpstr>
      <vt:lpstr>Question 3 - 20</vt:lpstr>
      <vt:lpstr>Answer 3 – 20 </vt:lpstr>
      <vt:lpstr>Question 3 - 30</vt:lpstr>
      <vt:lpstr>Answer 3 – 30 </vt:lpstr>
      <vt:lpstr>Question 3 - 40</vt:lpstr>
      <vt:lpstr>Answer 3 – 40 </vt:lpstr>
      <vt:lpstr>Question 3 - 50</vt:lpstr>
      <vt:lpstr>Answer 3 – 50 </vt:lpstr>
      <vt:lpstr>Question 4 - 10</vt:lpstr>
      <vt:lpstr>Answer 4 – 10 </vt:lpstr>
      <vt:lpstr>Question 4 - 20</vt:lpstr>
      <vt:lpstr>Answer 4 – 20 </vt:lpstr>
      <vt:lpstr>Question 4 - 30</vt:lpstr>
      <vt:lpstr>Answer 4 – 30 </vt:lpstr>
      <vt:lpstr>Question 4 - 40</vt:lpstr>
      <vt:lpstr>Answer 4 – 40 </vt:lpstr>
      <vt:lpstr>Question 4 - 50</vt:lpstr>
      <vt:lpstr>Answer 4 – 50 </vt:lpstr>
      <vt:lpstr>Question 5 - 10</vt:lpstr>
      <vt:lpstr>Answer 5 – 10 </vt:lpstr>
      <vt:lpstr>Question 5 - 20</vt:lpstr>
      <vt:lpstr>Answer 5 – 20 </vt:lpstr>
      <vt:lpstr>Question 5 - 30</vt:lpstr>
      <vt:lpstr>Answer 5 – 30 </vt:lpstr>
      <vt:lpstr>Question 5 - 40</vt:lpstr>
      <vt:lpstr>Answer 5 – 40 </vt:lpstr>
      <vt:lpstr>Question 5 - 50</vt:lpstr>
      <vt:lpstr>Answer 5 – 50 </vt:lpstr>
    </vt:vector>
  </TitlesOfParts>
  <Company>Educational Technology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Bellwood, Aaron T.</cp:lastModifiedBy>
  <cp:revision>37</cp:revision>
  <dcterms:created xsi:type="dcterms:W3CDTF">2009-08-08T13:06:01Z</dcterms:created>
  <dcterms:modified xsi:type="dcterms:W3CDTF">2017-08-18T01:51:01Z</dcterms:modified>
  <cp:category>Jeopardy Template</cp:category>
</cp:coreProperties>
</file>