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73" r:id="rId4"/>
    <p:sldId id="267" r:id="rId5"/>
    <p:sldId id="274" r:id="rId6"/>
    <p:sldId id="275" r:id="rId7"/>
    <p:sldId id="276" r:id="rId8"/>
    <p:sldId id="277" r:id="rId9"/>
    <p:sldId id="278" r:id="rId10"/>
    <p:sldId id="279" r:id="rId11"/>
    <p:sldId id="257" r:id="rId12"/>
    <p:sldId id="271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8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4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A57BB-EE42-634C-9651-E45C25BD7AC1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AB757-C21C-0C45-8118-D425E41F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0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051BB-3F5E-5F4D-A6F4-D8846EEE484A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1ACC-1CA9-2745-B30C-8594FA55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0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2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dirty="0" smtClean="0"/>
              <a:t>Manifest Destiny </a:t>
            </a:r>
            <a:r>
              <a:rPr lang="en-US" sz="5400" dirty="0" smtClean="0"/>
              <a:t>1830-1855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Mexican War and the Pacific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0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0-09 at 2.4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0820400" cy="59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661" y="381000"/>
            <a:ext cx="8825657" cy="1557867"/>
          </a:xfrm>
        </p:spPr>
        <p:txBody>
          <a:bodyPr/>
          <a:lstStyle/>
          <a:p>
            <a:r>
              <a:rPr lang="en-US" dirty="0" smtClean="0"/>
              <a:t>Chapter 11</a:t>
            </a:r>
            <a:r>
              <a:rPr lang="en-US" sz="2400" dirty="0" smtClean="0"/>
              <a:t>(11.2 and 11.3)</a:t>
            </a:r>
            <a:br>
              <a:rPr lang="en-US" sz="2400" dirty="0" smtClean="0"/>
            </a:br>
            <a:r>
              <a:rPr lang="en-US" dirty="0" smtClean="0"/>
              <a:t>The Mexican War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2209800"/>
            <a:ext cx="53340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LEQ: What were the cause and effects of the us war with </a:t>
            </a:r>
            <a:r>
              <a:rPr lang="en-US" dirty="0" err="1" smtClean="0"/>
              <a:t>mexico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HW: Chapter 11 reading guide due tomorrow!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77000" y="-127073"/>
            <a:ext cx="5738287" cy="69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2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1918"/>
            <a:ext cx="6400800" cy="61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the war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4393"/>
            <a:ext cx="6523662" cy="53936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President Polk wanted not only Texas, but California and New Mexico as well either through purchase or war if necessary</a:t>
            </a:r>
          </a:p>
          <a:p>
            <a:endParaRPr lang="en-US" dirty="0" smtClean="0"/>
          </a:p>
          <a:p>
            <a:r>
              <a:rPr lang="en-US" dirty="0" smtClean="0"/>
              <a:t>Despite Mexico's warning that annexation means war, the U.S. Annexed Texas, however both sides disagreed on what constituted the boundary </a:t>
            </a:r>
          </a:p>
          <a:p>
            <a:endParaRPr lang="en-US" dirty="0"/>
          </a:p>
          <a:p>
            <a:r>
              <a:rPr lang="en-US" dirty="0" smtClean="0"/>
              <a:t>President Polk ordered General Zachary Taylor to the edge of the Rio Grande</a:t>
            </a:r>
          </a:p>
          <a:p>
            <a:endParaRPr lang="en-US" dirty="0"/>
          </a:p>
          <a:p>
            <a:r>
              <a:rPr lang="en-US" dirty="0" smtClean="0"/>
              <a:t>Mexican troops crossed the Rio Grande and attacked what they saw as an invading U.S. Force while the U.S. saw this as an act of war on Mexico’s part</a:t>
            </a:r>
          </a:p>
          <a:p>
            <a:endParaRPr lang="en-US" dirty="0"/>
          </a:p>
          <a:p>
            <a:r>
              <a:rPr lang="en-US" dirty="0" smtClean="0"/>
              <a:t>President Polk went to congress asking for a declaration of war since, "Mexico has invaded our territory and shed American blood on American soil."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3662" y="-8929"/>
            <a:ext cx="5668338" cy="6866930"/>
          </a:xfrm>
        </p:spPr>
      </p:pic>
    </p:spTree>
    <p:extLst>
      <p:ext uri="{BB962C8B-B14F-4D97-AF65-F5344CB8AC3E}">
        <p14:creationId xmlns:p14="http://schemas.microsoft.com/office/powerpoint/2010/main" val="100932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01478" y="1377219"/>
            <a:ext cx="5601130" cy="54807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Whigs were against the war for a variety of reasons.</a:t>
            </a:r>
          </a:p>
          <a:p>
            <a:endParaRPr lang="en-US" dirty="0"/>
          </a:p>
          <a:p>
            <a:r>
              <a:rPr lang="en-US" dirty="0" smtClean="0"/>
              <a:t>Many were against the war because they saw it as an effort to expand slavery</a:t>
            </a:r>
          </a:p>
          <a:p>
            <a:endParaRPr lang="en-US" dirty="0"/>
          </a:p>
          <a:p>
            <a:r>
              <a:rPr lang="en-US" dirty="0" smtClean="0"/>
              <a:t>Others felt Polk manufactured the war in an effort to take even more land out west</a:t>
            </a:r>
          </a:p>
          <a:p>
            <a:endParaRPr lang="en-US" dirty="0"/>
          </a:p>
          <a:p>
            <a:r>
              <a:rPr lang="en-US" dirty="0" smtClean="0"/>
              <a:t>Henry David Thoreau believed the war was immoral and felt his tax dollars shouldn't go towards something he disagreed with morally</a:t>
            </a:r>
          </a:p>
          <a:p>
            <a:endParaRPr lang="en-US" dirty="0"/>
          </a:p>
          <a:p>
            <a:r>
              <a:rPr lang="en-US" dirty="0" smtClean="0"/>
              <a:t>This led others to view civil disobedience as a viable form of protest for generations to come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5320" y="1560788"/>
            <a:ext cx="6436680" cy="3862007"/>
          </a:xfrm>
        </p:spPr>
      </p:pic>
    </p:spTree>
    <p:extLst>
      <p:ext uri="{BB962C8B-B14F-4D97-AF65-F5344CB8AC3E}">
        <p14:creationId xmlns:p14="http://schemas.microsoft.com/office/powerpoint/2010/main" val="160160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91715"/>
            <a:ext cx="5499651" cy="5466285"/>
          </a:xfrm>
        </p:spPr>
        <p:txBody>
          <a:bodyPr/>
          <a:lstStyle/>
          <a:p>
            <a:r>
              <a:rPr lang="en-US" dirty="0" smtClean="0"/>
              <a:t>The war lasted 2 years and was dominated by the U.S.</a:t>
            </a:r>
          </a:p>
          <a:p>
            <a:endParaRPr lang="en-US" dirty="0"/>
          </a:p>
          <a:p>
            <a:r>
              <a:rPr lang="en-US" dirty="0" smtClean="0"/>
              <a:t>General Taylor was so successful, Polk began to worry he would become a political threat</a:t>
            </a:r>
          </a:p>
          <a:p>
            <a:endParaRPr lang="en-US" dirty="0"/>
          </a:p>
          <a:p>
            <a:r>
              <a:rPr lang="en-US" dirty="0" smtClean="0"/>
              <a:t>Polk halted Taylors advance and sent in General Scott to finish the rest of the war</a:t>
            </a:r>
          </a:p>
          <a:p>
            <a:endParaRPr lang="en-US" dirty="0"/>
          </a:p>
          <a:p>
            <a:r>
              <a:rPr lang="en-US" dirty="0" smtClean="0"/>
              <a:t>The war cost the U.S. 12,000 soldiers' lives and $100 million dollars</a:t>
            </a:r>
          </a:p>
          <a:p>
            <a:endParaRPr lang="en-US" dirty="0"/>
          </a:p>
          <a:p>
            <a:r>
              <a:rPr lang="en-US" dirty="0" smtClean="0"/>
              <a:t>Mexico lost more lives, including civilians, and their economy was devastated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9344" y="701185"/>
            <a:ext cx="6552656" cy="5562437"/>
          </a:xfrm>
        </p:spPr>
      </p:pic>
    </p:spTree>
    <p:extLst>
      <p:ext uri="{BB962C8B-B14F-4D97-AF65-F5344CB8AC3E}">
        <p14:creationId xmlns:p14="http://schemas.microsoft.com/office/powerpoint/2010/main" val="1557320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North</a:t>
            </a:r>
            <a:r>
              <a:rPr lang="en-US" dirty="0"/>
              <a:t> </a:t>
            </a:r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88757"/>
            <a:ext cx="5499651" cy="5669244"/>
          </a:xfrm>
        </p:spPr>
        <p:txBody>
          <a:bodyPr/>
          <a:lstStyle/>
          <a:p>
            <a:r>
              <a:rPr lang="en-US" dirty="0" smtClean="0"/>
              <a:t>New</a:t>
            </a:r>
            <a:r>
              <a:rPr lang="en-US" dirty="0"/>
              <a:t> </a:t>
            </a:r>
            <a:r>
              <a:rPr lang="en-US" dirty="0" smtClean="0"/>
              <a:t>Mexico was taken over without firing a single shot</a:t>
            </a:r>
          </a:p>
          <a:p>
            <a:endParaRPr lang="en-US" dirty="0"/>
          </a:p>
          <a:p>
            <a:r>
              <a:rPr lang="en-US" dirty="0" smtClean="0"/>
              <a:t>California had already seen a U.S. Invasion drum up support for rebellion against Mexico</a:t>
            </a:r>
          </a:p>
          <a:p>
            <a:endParaRPr lang="en-US" dirty="0"/>
          </a:p>
          <a:p>
            <a:r>
              <a:rPr lang="en-US" dirty="0" smtClean="0"/>
              <a:t>During the Mexican War, Polk sent General Kearny to secure California and assisting the rebels</a:t>
            </a:r>
          </a:p>
          <a:p>
            <a:endParaRPr lang="en-US" dirty="0"/>
          </a:p>
          <a:p>
            <a:r>
              <a:rPr lang="en-US" dirty="0" smtClean="0"/>
              <a:t>After arresting the Mexican governor of California, the rebels declared California independent, known as the Bear Flag Revolt</a:t>
            </a:r>
          </a:p>
          <a:p>
            <a:endParaRPr lang="en-US" dirty="0"/>
          </a:p>
          <a:p>
            <a:r>
              <a:rPr lang="en-US" dirty="0" smtClean="0"/>
              <a:t>Later, the U.S. navy would land in California and claim it as conquest of the Mexican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9651" y="1395139"/>
            <a:ext cx="6692349" cy="4419075"/>
          </a:xfrm>
        </p:spPr>
      </p:pic>
    </p:spTree>
    <p:extLst>
      <p:ext uri="{BB962C8B-B14F-4D97-AF65-F5344CB8AC3E}">
        <p14:creationId xmlns:p14="http://schemas.microsoft.com/office/powerpoint/2010/main" val="34981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and Borders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333903"/>
            <a:ext cx="5499651" cy="5524097"/>
          </a:xfrm>
        </p:spPr>
        <p:txBody>
          <a:bodyPr/>
          <a:lstStyle/>
          <a:p>
            <a:r>
              <a:rPr lang="en-US" dirty="0" smtClean="0"/>
              <a:t>The Treaty of Guadalupe Hidalgo officially brought the war to and end and settled the main boundary disputes</a:t>
            </a:r>
          </a:p>
          <a:p>
            <a:endParaRPr lang="en-US" dirty="0"/>
          </a:p>
          <a:p>
            <a:r>
              <a:rPr lang="en-US" dirty="0" smtClean="0"/>
              <a:t>The Texas border would be at the Rio Grande and the U.S. </a:t>
            </a:r>
          </a:p>
          <a:p>
            <a:endParaRPr lang="en-US" dirty="0" smtClean="0"/>
          </a:p>
          <a:p>
            <a:r>
              <a:rPr lang="en-US" dirty="0" smtClean="0"/>
              <a:t>The U.S. Would also take what would become the Southwest United States from northern</a:t>
            </a:r>
            <a:r>
              <a:rPr lang="en-US" dirty="0"/>
              <a:t> </a:t>
            </a:r>
            <a:r>
              <a:rPr lang="en-US" dirty="0" smtClean="0"/>
              <a:t>Mexico</a:t>
            </a:r>
          </a:p>
          <a:p>
            <a:endParaRPr lang="en-US" dirty="0"/>
          </a:p>
          <a:p>
            <a:r>
              <a:rPr lang="en-US" dirty="0" smtClean="0"/>
              <a:t>Later the U.S. Would buy a small sliver of land called the Gadsden Purchase to create a southern railway route around the Rocky Mountains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9651" y="1152983"/>
            <a:ext cx="6692349" cy="4828798"/>
          </a:xfrm>
        </p:spPr>
      </p:pic>
    </p:spTree>
    <p:extLst>
      <p:ext uri="{BB962C8B-B14F-4D97-AF65-F5344CB8AC3E}">
        <p14:creationId xmlns:p14="http://schemas.microsoft.com/office/powerpoint/2010/main" val="160942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Gold Rush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0235"/>
            <a:ext cx="5499651" cy="5567765"/>
          </a:xfrm>
        </p:spPr>
        <p:txBody>
          <a:bodyPr>
            <a:normAutofit/>
          </a:bodyPr>
          <a:lstStyle/>
          <a:p>
            <a:r>
              <a:rPr lang="en-US" dirty="0" smtClean="0"/>
              <a:t>The discovery of gold led people from across the United States and the world flood into California hoping to strike it rich</a:t>
            </a:r>
          </a:p>
          <a:p>
            <a:endParaRPr lang="en-US" dirty="0"/>
          </a:p>
          <a:p>
            <a:r>
              <a:rPr lang="en-US" dirty="0" smtClean="0"/>
              <a:t>So much gold was discovered it completely changed the value of the U.S. Economy as well as drastically increased the amount of gold in circulation worldwide</a:t>
            </a:r>
          </a:p>
          <a:p>
            <a:endParaRPr lang="en-US" dirty="0"/>
          </a:p>
          <a:p>
            <a:r>
              <a:rPr lang="en-US" dirty="0" smtClean="0"/>
              <a:t>Gold camps were very harsh with widespread violence, especially towards immigrants</a:t>
            </a:r>
          </a:p>
          <a:p>
            <a:endParaRPr lang="en-US" dirty="0"/>
          </a:p>
          <a:p>
            <a:r>
              <a:rPr lang="en-US" dirty="0" smtClean="0"/>
              <a:t>Women were generally left out of the gold rush, either being tricked, pushed out, or not making the trek at 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5793" y="1044479"/>
            <a:ext cx="6436680" cy="4914705"/>
          </a:xfrm>
        </p:spPr>
      </p:pic>
    </p:spTree>
    <p:extLst>
      <p:ext uri="{BB962C8B-B14F-4D97-AF65-F5344CB8AC3E}">
        <p14:creationId xmlns:p14="http://schemas.microsoft.com/office/powerpoint/2010/main" val="203624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65" y="206269"/>
            <a:ext cx="9404723" cy="1400530"/>
          </a:xfrm>
        </p:spPr>
        <p:txBody>
          <a:bodyPr/>
          <a:lstStyle/>
          <a:p>
            <a:r>
              <a:rPr lang="en-US" smtClean="0"/>
              <a:t>Whaling in the Pacific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72781"/>
            <a:ext cx="6639639" cy="5785220"/>
          </a:xfrm>
        </p:spPr>
        <p:txBody>
          <a:bodyPr/>
          <a:lstStyle/>
          <a:p>
            <a:r>
              <a:rPr lang="en-US" dirty="0" smtClean="0"/>
              <a:t>Whaling was a tough job but a good source of money that added substantially to the American economy</a:t>
            </a:r>
          </a:p>
          <a:p>
            <a:endParaRPr lang="en-US" dirty="0"/>
          </a:p>
          <a:p>
            <a:r>
              <a:rPr lang="en-US" dirty="0" smtClean="0"/>
              <a:t>Whale oil was the best fuel for lamps, the oil that that ran the first industrial revolution, and whale bones were used in corsets and hoop dresses</a:t>
            </a:r>
          </a:p>
          <a:p>
            <a:endParaRPr lang="en-US" dirty="0"/>
          </a:p>
          <a:p>
            <a:r>
              <a:rPr lang="en-US" dirty="0" smtClean="0"/>
              <a:t>The sea was one of the few places where diversity was not shunned, although women were generally not allowed.</a:t>
            </a:r>
          </a:p>
          <a:p>
            <a:endParaRPr lang="en-US" dirty="0"/>
          </a:p>
          <a:p>
            <a:r>
              <a:rPr lang="en-US" dirty="0" smtClean="0"/>
              <a:t>Whaling vessels led to further exploration of the open ocean and led to more trading routes around the globe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9639" y="1189156"/>
            <a:ext cx="5552361" cy="5668844"/>
          </a:xfrm>
        </p:spPr>
      </p:pic>
    </p:spTree>
    <p:extLst>
      <p:ext uri="{BB962C8B-B14F-4D97-AF65-F5344CB8AC3E}">
        <p14:creationId xmlns:p14="http://schemas.microsoft.com/office/powerpoint/2010/main" val="91300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8991600" cy="990599"/>
          </a:xfrm>
        </p:spPr>
        <p:txBody>
          <a:bodyPr/>
          <a:lstStyle/>
          <a:p>
            <a:r>
              <a:rPr lang="en-US" sz="3200" dirty="0" smtClean="0"/>
              <a:t>LEQ: What were the arguments for and against Manifest Destiny ? (11.1)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04497"/>
            <a:ext cx="8077200" cy="860400"/>
          </a:xfrm>
        </p:spPr>
        <p:txBody>
          <a:bodyPr/>
          <a:lstStyle/>
          <a:p>
            <a:r>
              <a:rPr lang="en-US" dirty="0" smtClean="0"/>
              <a:t>HW: Chapter 11 reading guide due Next week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3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Diplomacy across the Pacific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1241"/>
            <a:ext cx="5769817" cy="54653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President Polk had long wanted to gain the California ports which would allow the U.S. </a:t>
            </a:r>
            <a:r>
              <a:rPr lang="en-US" smtClean="0"/>
              <a:t>to </a:t>
            </a:r>
            <a:r>
              <a:rPr lang="en-US" dirty="0" smtClean="0"/>
              <a:t>expand into the Pacific and open up trade with Asia</a:t>
            </a:r>
          </a:p>
          <a:p>
            <a:endParaRPr lang="en-US" dirty="0"/>
          </a:p>
          <a:p>
            <a:r>
              <a:rPr lang="en-US" dirty="0" smtClean="0"/>
              <a:t>The first stop was Hawaii where missionaries and merchants flooded in, but also brought diseases that killed the native population</a:t>
            </a:r>
          </a:p>
          <a:p>
            <a:endParaRPr lang="en-US" dirty="0"/>
          </a:p>
          <a:p>
            <a:r>
              <a:rPr lang="en-US" dirty="0" smtClean="0"/>
              <a:t>While Britain tried opening China to trade, the U.S. concentrated on Japan, both of which had cut themselves off from the rest of the world</a:t>
            </a:r>
          </a:p>
          <a:p>
            <a:endParaRPr lang="en-US" dirty="0"/>
          </a:p>
          <a:p>
            <a:r>
              <a:rPr lang="en-US" dirty="0" smtClean="0"/>
              <a:t>The U.S. Signed the Kanagawa Treaty with Japan which opened two ports to the U.S. and would later make inroads into China as well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9817" y="1434663"/>
            <a:ext cx="6422183" cy="4495527"/>
          </a:xfrm>
        </p:spPr>
      </p:pic>
    </p:spTree>
    <p:extLst>
      <p:ext uri="{BB962C8B-B14F-4D97-AF65-F5344CB8AC3E}">
        <p14:creationId xmlns:p14="http://schemas.microsoft.com/office/powerpoint/2010/main" val="112434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001000" cy="990599"/>
          </a:xfrm>
        </p:spPr>
        <p:txBody>
          <a:bodyPr/>
          <a:lstStyle/>
          <a:p>
            <a:r>
              <a:rPr lang="en-US" sz="3200" dirty="0" smtClean="0"/>
              <a:t>LEQ: How can I apply my knowledge of chapter 11 in a verbal discussion?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236800"/>
            <a:ext cx="8825658" cy="860400"/>
          </a:xfrm>
        </p:spPr>
        <p:txBody>
          <a:bodyPr/>
          <a:lstStyle/>
          <a:p>
            <a:r>
              <a:rPr lang="en-US" dirty="0" smtClean="0"/>
              <a:t>HW: Unit #3 Study Guide – </a:t>
            </a:r>
            <a:r>
              <a:rPr lang="en-US" dirty="0" err="1" smtClean="0"/>
              <a:t>tEST</a:t>
            </a:r>
            <a:r>
              <a:rPr lang="en-US" dirty="0" smtClean="0"/>
              <a:t> ON </a:t>
            </a:r>
            <a:r>
              <a:rPr lang="en-US" dirty="0" err="1" smtClean="0"/>
              <a:t>moNDAY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6" name="Picture 5" descr="Screen Shot 2017-10-08 at 8.5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199"/>
            <a:ext cx="12192000" cy="50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105600" y="609600"/>
            <a:ext cx="119808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u="sng" dirty="0">
                <a:latin typeface="Century Gothic"/>
                <a:ea typeface="Century Gothic"/>
                <a:cs typeface="Century Gothic"/>
                <a:sym typeface="Century Gothic"/>
              </a:rPr>
              <a:t>Chapter Verbal Quiz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b="1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u="sng" dirty="0">
                <a:latin typeface="Century Gothic"/>
                <a:ea typeface="Century Gothic"/>
                <a:cs typeface="Century Gothic"/>
                <a:sym typeface="Century Gothic"/>
              </a:rPr>
              <a:t>Directions: </a:t>
            </a: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Students will take out their Chapter </a:t>
            </a:r>
            <a:r>
              <a:rPr lang="en-US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11 </a:t>
            </a: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reading guides. The teacher will cold call on students as they go through the review, or use volunteers. If a student answers correctly they receive one point, students need 3 points for the class to receive full 100 % participation. Two points is an 80%, one point is a 70%, and no points is a 50%</a:t>
            </a:r>
            <a:r>
              <a:rPr lang="en-US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You should be writing down the answers as we go through them! </a:t>
            </a:r>
          </a:p>
        </p:txBody>
      </p:sp>
    </p:spTree>
    <p:extLst>
      <p:ext uri="{BB962C8B-B14F-4D97-AF65-F5344CB8AC3E}">
        <p14:creationId xmlns:p14="http://schemas.microsoft.com/office/powerpoint/2010/main" val="214955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08 at 8.5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-28912"/>
            <a:ext cx="8229600" cy="688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435" y="1447800"/>
            <a:ext cx="259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</a:p>
          <a:p>
            <a:endParaRPr lang="en-US" sz="2800" dirty="0"/>
          </a:p>
          <a:p>
            <a:r>
              <a:rPr lang="en-US" sz="2800" dirty="0" smtClean="0"/>
              <a:t>O</a:t>
            </a:r>
          </a:p>
          <a:p>
            <a:endParaRPr lang="en-US" sz="2800" dirty="0"/>
          </a:p>
          <a:p>
            <a:r>
              <a:rPr lang="en-US" sz="2800" dirty="0" smtClean="0"/>
              <a:t>S</a:t>
            </a:r>
          </a:p>
          <a:p>
            <a:endParaRPr lang="en-US" sz="2800" dirty="0"/>
          </a:p>
          <a:p>
            <a:r>
              <a:rPr lang="en-US" sz="2800" dirty="0" smtClean="0"/>
              <a:t>E</a:t>
            </a:r>
          </a:p>
          <a:p>
            <a:endParaRPr lang="en-US" sz="2800" dirty="0"/>
          </a:p>
          <a:p>
            <a:r>
              <a:rPr lang="en-US" sz="2800" dirty="0"/>
              <a:t>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344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88" y="1506603"/>
            <a:ext cx="8825657" cy="2438400"/>
          </a:xfrm>
        </p:spPr>
        <p:txBody>
          <a:bodyPr/>
          <a:lstStyle/>
          <a:p>
            <a:r>
              <a:rPr lang="en-US" b="1" u="sng" dirty="0" smtClean="0"/>
              <a:t>Background Info</a:t>
            </a:r>
            <a:br>
              <a:rPr lang="en-US" b="1" u="sng" dirty="0" smtClean="0"/>
            </a:br>
            <a:r>
              <a:rPr lang="en-US" dirty="0" smtClean="0"/>
              <a:t>      </a:t>
            </a:r>
            <a:r>
              <a:rPr lang="en-US" sz="2800" b="1" u="sng" dirty="0" smtClean="0"/>
              <a:t>Page 321-322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creen Shot 2017-10-08 at 8.5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05000"/>
            <a:ext cx="464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we read the background info highlight the reasons for Manifest Destiny and the reasons against Manifest Destiny.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000" dirty="0" smtClean="0">
                <a:solidFill>
                  <a:srgbClr val="CCFFCC"/>
                </a:solidFill>
              </a:rPr>
              <a:t>Green = For Manifest Destiny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 = Against Manifest Destiny </a:t>
            </a:r>
          </a:p>
        </p:txBody>
      </p:sp>
    </p:spTree>
    <p:extLst>
      <p:ext uri="{BB962C8B-B14F-4D97-AF65-F5344CB8AC3E}">
        <p14:creationId xmlns:p14="http://schemas.microsoft.com/office/powerpoint/2010/main" val="16616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471"/>
            <a:ext cx="7836644" cy="1100667"/>
          </a:xfrm>
        </p:spPr>
        <p:txBody>
          <a:bodyPr/>
          <a:lstStyle/>
          <a:p>
            <a:r>
              <a:rPr lang="en-US" dirty="0" smtClean="0"/>
              <a:t>Short Answer Writing</a:t>
            </a:r>
            <a:endParaRPr lang="en-US" dirty="0"/>
          </a:p>
        </p:txBody>
      </p:sp>
      <p:pic>
        <p:nvPicPr>
          <p:cNvPr id="4" name="Picture 3" descr="Screen Shot 2017-10-08 at 9.1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25" y="28232"/>
            <a:ext cx="5326906" cy="68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8991600" cy="990599"/>
          </a:xfrm>
        </p:spPr>
        <p:txBody>
          <a:bodyPr/>
          <a:lstStyle/>
          <a:p>
            <a:r>
              <a:rPr lang="en-US" sz="3200" dirty="0" smtClean="0"/>
              <a:t>LEQ</a:t>
            </a:r>
            <a:r>
              <a:rPr lang="en-US" sz="3200" dirty="0" smtClean="0"/>
              <a:t>: Was the United States justified in going to war with Mexico?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04497"/>
            <a:ext cx="8077200" cy="860400"/>
          </a:xfrm>
        </p:spPr>
        <p:txBody>
          <a:bodyPr/>
          <a:lstStyle/>
          <a:p>
            <a:r>
              <a:rPr lang="en-US" dirty="0" smtClean="0"/>
              <a:t>HW: Chapter 11 reading guide due Next week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8825658" cy="860400"/>
          </a:xfrm>
        </p:spPr>
        <p:txBody>
          <a:bodyPr/>
          <a:lstStyle/>
          <a:p>
            <a:r>
              <a:rPr lang="en-US" dirty="0" smtClean="0"/>
              <a:t>DBQ Documents  - </a:t>
            </a:r>
            <a:r>
              <a:rPr lang="en-US" dirty="0" err="1" smtClean="0"/>
              <a:t>SOAPStone</a:t>
            </a:r>
            <a:endParaRPr lang="en-US" dirty="0"/>
          </a:p>
        </p:txBody>
      </p:sp>
      <p:pic>
        <p:nvPicPr>
          <p:cNvPr id="4" name="Picture 3" descr="Screen Shot 2017-10-09 at 2.3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4" y="1165199"/>
            <a:ext cx="9273335" cy="50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09 at 2.4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9074"/>
            <a:ext cx="8458200" cy="63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0-09 at 2.4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0035"/>
            <a:ext cx="9372600" cy="66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54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Ion_16x9</Template>
  <TotalTime>217</TotalTime>
  <Words>975</Words>
  <Application>Microsoft Macintosh PowerPoint</Application>
  <PresentationFormat>Custom</PresentationFormat>
  <Paragraphs>107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Chapter 11 Manifest Destiny 1830-1855</vt:lpstr>
      <vt:lpstr>LEQ: What were the arguments for and against Manifest Destiny ? (11.1)</vt:lpstr>
      <vt:lpstr>PowerPoint Presentation</vt:lpstr>
      <vt:lpstr>Background Info       Page 321-322    </vt:lpstr>
      <vt:lpstr>Short Answer Writing</vt:lpstr>
      <vt:lpstr>LEQ: Was the United States justified in going to war with Mexico?</vt:lpstr>
      <vt:lpstr>PowerPoint Presentation</vt:lpstr>
      <vt:lpstr>PowerPoint Presentation</vt:lpstr>
      <vt:lpstr>PowerPoint Presentation</vt:lpstr>
      <vt:lpstr>PowerPoint Presentation</vt:lpstr>
      <vt:lpstr>Chapter 11(11.2 and 11.3) The Mexican War</vt:lpstr>
      <vt:lpstr>PowerPoint Presentation</vt:lpstr>
      <vt:lpstr>Causes of the war</vt:lpstr>
      <vt:lpstr>Opposition to the war</vt:lpstr>
      <vt:lpstr>The War</vt:lpstr>
      <vt:lpstr>The Rest of North Mexico</vt:lpstr>
      <vt:lpstr>Peace and Borders</vt:lpstr>
      <vt:lpstr>The Gold Rush</vt:lpstr>
      <vt:lpstr>Whaling in the Pacific</vt:lpstr>
      <vt:lpstr>Diplomacy across the Pacific</vt:lpstr>
      <vt:lpstr>LEQ: How can I apply my knowledge of chapter 11 in a verbal discussion?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Bellwood</dc:creator>
  <cp:lastModifiedBy>admin</cp:lastModifiedBy>
  <cp:revision>82</cp:revision>
  <dcterms:created xsi:type="dcterms:W3CDTF">2016-10-14T00:51:37Z</dcterms:created>
  <dcterms:modified xsi:type="dcterms:W3CDTF">2017-10-09T18:42:11Z</dcterms:modified>
</cp:coreProperties>
</file>