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Limelight"/>
      <p:regular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font" Target="fonts/Limelight-regular.fnt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2.png"/><Relationship Id="rId6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6.jpg"/><Relationship Id="rId6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7" Type="http://schemas.openxmlformats.org/officeDocument/2006/relationships/image" Target="../media/image7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google.com/url?sa=i&amp;rct=j&amp;q=notebook&amp;source=images&amp;cd=&amp;cad=rja&amp;docid=MzVA6VpnEW051M&amp;tbnid=FFUKvn-CvPbcnM:&amp;ved=0CAUQjRw&amp;url=https://sites.google.com/site/thumblinkz/1/computers-and-electronics/pt/1/notebook&amp;ei=69D-Uf3GA-fX2QXjm4D4CA&amp;psig=AFQjCNEBl2nNaRTDZphN_t68mfyy-fseGw&amp;ust=1375740285830840" TargetMode="External"/><Relationship Id="rId4" Type="http://schemas.openxmlformats.org/officeDocument/2006/relationships/image" Target="../media/image1.jpg"/><Relationship Id="rId5" Type="http://schemas.openxmlformats.org/officeDocument/2006/relationships/image" Target="../media/image3.png"/><Relationship Id="rId6" Type="http://schemas.openxmlformats.org/officeDocument/2006/relationships/hyperlink" Target="http://www.Mrsnykiel.weebly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84" name="Shape 8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132074" y="47125"/>
            <a:ext cx="73674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descr="data:image/jpeg;base64,/9j/4AAQSkZJRgABAQAAAQABAAD/2wCEAAkGBhQSERUSEhQVFBUVFR8YGBQYFxgUHBUgGBYWGBwXFhgYHCcfGBokHRoZIDAiIycpLC0uFiIxQTArNScrLCkBCQoKDgwOFA8PFykcHBwpKSkpKSkpKSkpKSkpKSwsKSkpKSkpKSkpKSkpLCkpKSksKSkpKSkpKSkpKSkpLCksKf/AABEIAOEA4QMBIgACEQEDEQH/xAAcAAABBQEBAQAAAAAAAAAAAAAAAwQFBgcCAQj/xABNEAACAQMDAwICBAgMAwYGAwABAgMEERIAEyEFIjEGFCNBBzJRYTNCUmJzdJGxFSRxcoGSk6Gys9HSNDVTVIK0wcPTQ0Rjg8LwFhc2/8QAFwEBAQEBAAAAAAAAAAAAAAAAAAECA//EAB0RAQEBAAICAwAAAAAAAAAAAAABEQIxQXEhUZH/2gAMAwEAAhEDEQA/ANx0aNGgNZ99J/V6qBoPbVDQApIzhUjcvZoQv4RWAtk3j7daDrNPpcbvgH/0ZT+ySm1YlZ5//Y/U/wDtz/2VP/7Wp/0X6vrKiWUVVfKqRxqwIFNFcszLa5hOXyNhzx8/Gs90rTdQaH4keIkBGMhVXMVjkWQNdQxsBcg2BI4udXGdX2q6z1mmgLzzncZlAL7O2qyMYcQUVQsgZkkDMcSpBsMXBgaz1n1EUMNWvUyweVoSoRUZGVcgHYix4tyAPrjzqvdRmkndpqhNx3Vc3CBL/iIzbYsLmw+xiAPs1a4PUMuzHPUoYJNxneqbaVJ47wwyBqYguDaJIrxJwbE2ya8VK9K9T1YEUkdbNW+4kCxU7IsDI47HWeXwEXIE4K1yqkEDIl907qlbCs7rUvXQ3ESqxMczPnsyFWbEQhHII83uOeDqi0/SZonSSkiaETwqUmlkB9sZGcFIpyqYOQBH9Utc2yF7hmtDURK1XIsiNFJEQkySM8rSlirsp8rwbsxsT2+baKn+serqyliED1lUatH3ZXzQpECiH21xkszDznwoLW/K1JdQ611Ojon3akzMKhUnKyFZ6YERMViZuxwyugyKWRn/ABgchXouh7ykyo3vRUgy0kiGAVXLSMFkYgJmokLEDyFsALEx7SRbRdKoSvUwO86OrTCNhIjxxK7HLesMdw+LDnm+gnqr1VVNVgUVZXVEUnKRHiTm4aI8eRzZyLcg2NiSdU9U16SyFpamAhMVg3d4RsqIkombj5NmtrkGRSePFZomBUWeoiPLvJGqhdtcQNps1LOZcUtwoLA/LUz6g6yaqtZ5ZxNBjNHCZGjXayhKglowVVs1UqxyBupHkEVEv6d/hCrERklnaErhGyVLLkYpQH3sJNzIoGXK1hcNY8aQPrqurWWlgVwrMquIpWaSRh4c1FgsKsEvZVAOLeSTqCr/AFQ0dKqUUop441MeBKGodnQNLIGKZojOGvi1rheBa2pnr3XzTPWUlGRSqrRFNrbRnIjjRowwUFmIcsDcnJMgbaglPTHrKrq5SlXPAsffGTd4ZJGjTvjhdZAqyAOGDH5njgcM+qPWQ+3FaKyIvfH21Sy8FLhZnmJjaYBWNlt/RcaZT0lbUTLRyBalqIx7qRsrSOcpA13ZVEl1bFwwNxGDfyTI+r3o6uomdainFQJYBHuSSCGRkQrNE8bdqxWVRmLAkBbi5uUeiamOTeNTWVZRFj+FJUzJLmzSAbQiN5QVsMR3Fge0XW/E1NXUULGSqG4XUl5qppkRHcwiJ1zJXh0mEuINgb42s1crOpxxSn2aIhQ2NVkZWLKysWp8wViUOGAdRdlVfHJ0yrJ5KhnnlAnbENJJgvgWjVn2gLAXC8/dfQS1ZWzmhp5/eVJk32gaEiWKRCI1kBZlk+KAArXsPwupjoXUMVSSlnqaiWaRUWknlJRJFGJMpDZTQWlL4oOQOfwZ1y3XqpIIZa29O4lLpVM6xyzR5xK6NSIoeVbRoPKcAHkDUZP0142imgiiolqIrbk0uIhzlkFkaX4kJwQcoD2lje3doLN0ulakepkp6p5mjvDJT1ZAaeQPjIWkcHCI5h1wIL8A8gnUB1Wtbp6PRpK6zmXeknjqGYU/JwhRgA0tkAzElh448HUVJ6enjjkqp43iMAjljLpuGTKQDINcjFe1je/DDjkXmIelM7SRVwaOvaaJkWbaVagO1kjkYHIXbcyKX7VVeLAANV+j71HK6inrZo5KkJHIpWyllkj3ACB9YqPLWUG9rcEm8a+ePRssUPVKRwZI6qWqlSohC2igVyRHEl1BcWx5DEAL8+L/AEPqA0aNGijRo0aA0aNGgNZp9LZ+JCPtgl/zKfWl6zP6WV+LEfsp5P75qfViVjWpr0n0oVFSkZSRh9YPGL7bKQyM7MrKiEqVJKtfK2JvxC6n/ReYqkZHACkZx5MrTKQSUjK/jgKXvcWw5IvzayeeqfT79OWaaCpK79QYytsWwKuwQSBQpvkclUAWUfNNRcfTD1FIYUMv8XR42nmxZSZJQQOGLiwZVBJtZLWFzZROr+xRqYxU1bFPIahHZ2likCyGLgOmQcCN1LBuMgebDUfX1ENQYoI6eKBAowXLgSBmZw0rLuOJExRQW4bH+XUVYK6h3pqisepgqqRJRHJJJGkpWOMKVEI+bjML2ixz8kaddSqKdqWmLO8fTwxEVSHlMklzKvt9iNFCujG4Y5ACJfrA2MB0ighMbib28LxzM0LOiym63WWnqFZ/qHtxdx2hWNwLadw+tC9PLF7ONo/bgd5mRXCGEMBFAu1HJdgwK4Y53vc8lPPVtCHajqfcJCd2REr5MiX2toRSShVyE2SHkhQoW5A+cYKOlanqqmTOQxvJG2OUuczIClTNICAkDyF7KoFyRdiONQchiMuW00MRJYRRNu4XBtiZeLE43vbgHTla2V0qFRwiSJnPEviQZXsQiWyUG9u0BUJ1US/pmdp53knlkaemUCnDN+Dd0mVcdzsT4ogUZjEFxxzqPj9OSM0ZNgryFZTmloHLynZeSMn4jLGWuFFjIvHgal/SFXVSdRlAnWOWWFjUPNECo2FUKSq2CsptZjYDzZiQCy9NUrCGas3EMNM4LHekGc2BdamFJlwknJNgrr8+LedRSnVWqo/iPA8UftWGxHTlFpgSOyYSxkSEKqMW88KTjbuW2qlwkzU8E6QqsW7EkV4B7WOoW6vdQI74guxQG4xvjaM6Yz1MyPLI+6kc7zztNd5kZSRFDG1+eWXBQb7h4Xg6Z+nOspTTRzbKy4BhJESRkHGJBXxcDJbMCDkRbgHREpH1FofbQiAmKifGaeAlxMFlVpHSYIojPLLlnbGQgkXvpzU+gXtLLtyQUmDMkZIklQ3CLDJkVVLkhgWblLWJPOvZK+SKZJa2Z6undsgKV4HEbxsjBJ4sBEjd9mUHnI8njXUFUawUlVUyLBIKlYHnjHa2IMoaoST4eauQQQpX41vkBop50v0/PVV6tOUqlUJEZaZkKwSRgTxhiiHCPgqXC9xdgOdIervT3sFkngqnAnqihAOPGMjY7qclsme4uo+ViQLN/R9LUe5WfdjdA5aRdwyrNeVzIqbfaj2WWRW4HA+1gEl6n/B8RgSOlq4KuRp42ZpJY3EcuH4OVLhwEZcgb83ubDQNaXp6VqQU0J2EgV1eSR4iLzupvhdWF/F7kAKOBzqVngV5aiqWuWSlRlikeZEkukaKwSFT9dlZlxxjC+TkbXMP1Tqy1O3CtPBTx8FVHZGkgZmYllQs2aERgEj5HjG+nvp0wBZI6iSnp3WVmhfGGV4XTseKQPf4TXFi2Q+Gx8aCZqKun9lFOigdPWUuh23knjdncvTBVKxILydjk4rY/WLW0z9S0EDQQMJRHAlUYkqSjSS4ClQrvRp3SOHiwB4Kqq/ikaKH1nK8MwanjZUpJEEjxyMGPw2eJxDhEMgAR2goBe/cSazUPC84leBYY2HfHARewuO0ubBiQOD8gOBe5C7/AEewQSVe5aSpkgqIlMiFnMuTMPeyO7kiMta6rz2pewvreNfOXoSqll6rTFZGQs4MuDSASBQQscuAsfqEgNZbE86+jdQg0aNGijRo0aA0aNGgNZp9Kx+LH+rv/fLDrS9Zp9Kn4VP1Zv8AOi1YlYxqxeiKUvNMykgw0zygCNpC1hhZShDIxyAuoJILC3J1XT/5alfT3UpYTK0ElNFJgMXqCwtYm4gCg5SG/g/0XN7Vl0aZoqSlpdyJYJhHUslQ+y4Y5hlB8xwMUuGAvc3y+WpSk9Oe4jjp59mniEzpKyKKZhOkPww7TORKssbEqyICb3txxF/wWKZ6BqxojDGVjeIMd6G+c3x0YKyqrtkebW8cEXlPWM5niWaWqgrEVpHkoI5JEWIsxWOWK0ayNEqMGzcBbeCQw1Gjb1B1WmHUYpmpI5YhTGJ6ThBC8byIyEpcZIMDzcASCx7VOm/pXp4qI54WrNiHIMaQMqGcsLoqTS8LdlVCRckgEi1tTnTHampY6xGSChewagcMGqCsMkcirI3bIzkixNsgAfKEGpvTQzKfZxMBRxmaYTyR7ki5objD8nxYc2YHza5Er03p1PuVAaJXqQjRx9NZZF22BVHCzG4klVMmD8G92H3cdQpo5qCKriVKSAKIo4oy8j1NQQwdZFUXDECQKxP1HUX5K6a9Y6e8cq1FxCtQNyJ0MihGCWmgdsmkSdTdSOSxLcjkBsnpmpWEVO00cBUyLKWCq2EbOCmBuGxBAawA8XF9FSNPXt06qAemKTR06QSRHFVmDCR5JZCE+IS+BW97hCCTYabdM69MtLNSK1xLnLIJCmJABLlBhfMrmTzwFuLWsfJOqtN05xPKZGjmjFKpLNIt77reLvCVQj5nJD9hu8WlkpZAkRWHgszTrFNLKUhYstOoXGSmkuFUcnIX/FI1RD9LhjkqIVu9s1Z8SAYwHLcOCMfhqLvwVJJ5x1bq/pEtQ9KlWYoSZ5M449pTIrNb3QkUXwOJyd7XYggEuNVXqlb9dGRoYkJlhpwVZYxMGkuXBuBgyHAFh9oB1I0XTap0hoDUBKeRJJmiUCVYkRGmV5TEpySQ8r3MPuuANRHEEYjWpWOcrQTyiJ5lUTtjC7sMwndHkuTBgpBDC9r8FX0gTJR7c1PIHlECwRGNZ1R7EPOWIBnwQIzFByqjnxruh6NlBTz0cEckySsryLNJIJcAiiMo3aplbNgoAsoU8XGnVZHFQQJDJS4VciRSLK0qMtPIJGKSXYmSOwMeXOJxNh5JKt56bUGkDrGIFpoJmgpVU1DsQjJGHNsoJOLERG73Y3AvahVFIYaampRJEsE+FQ6Tu0LZ2dcjgSUhO2LNwb43OpKjkqIHmkWu6e9TMysxkdmlieMyxYwrtcthJYCw4JCqbaj5emCmkoTWNE8EbhJIVZxNDmWlbfTtYWc5ZE+LWuPMEtR+mDLFHTVJighjlZJ3REpSJo4gIS7yOd5ZUkYhlVWOV7eNI9f6sjVkFSaNJo4o3glpCl0iMMjxBGaO63ClXGRcKJBbwpCnrCZp4knlqoawAyvJQRySokeTYxzRKEWRolWzZvZfsNm066Mr09NFXxSrTUbOoNG24N8xpIkgElishcmwLDkBfBiGqID0zTRTb8c1Z7SA97U2WCzAt2xiVzZACUUmxJHJHHD3pFHDHVTbkaLWKrxwdOMTvGsmASMGoVyJGZTkS1rsxNwbHULLSxVCMtFDgtNFJPIJ5kZ3UCM4gKouEANhc3D88+XfVqFwyVZxhWotg8WSLBIqYywyWJlWVApuQDkWPjkALP6Fp0qHoJ4xDSw0zrHJHGJM5qhigBlBvdCncrEkg3B+wbvr52+j307P76iqtgiEzWWY4dw25SMQGyPIPy419E6gNGjRoo0aNGgNGjRoDWafSoPip+rn/NTWl6zT6VD8Vf1f/wBZdErGTpRKSV1Z4BlJCVlVLBmbFgbqnl7GxIAPFzpLT/pdesK1Dl5ElNMyQNGSvezoCGK8+O77Bgb/AC1pmHXq+oZ6mfHEwl1lZiiJKWqQGUSB+9WWxRcQMUHP12vxPXwtCpnlEZU7bRUaEtiImAKSyTGNoWATMAWvh9+lfaVNVEgqquOJHWQ/Hjs5Wn2wJHkVdxid0qMiDZPJ41DUNQCyPOjzRGVmaMERmQsFZ7AYlbh0NxYcgeONRTzpVjnRv7pN6zbTBI0RkDOJ5srsqICXYIBlzz4110yOomZKSFY8xBLCWIYXjlkEj7gPKlGbghbrbn6vDjpnVKYMkdGklQ7s28ax1jLqqErFnGxAiOJLC4LFFU3XgqUNVTSxVczpNRmpjcgqY50dUw3oIBLiyszOrWvwIwoJF10Uwk61JViMVEQlgpHLy+3RY3VZG77yqcSWbu/ONyD8w/6711Kqngi9vjSUs7kxmVEkZZmJVI1HyS7LkFYdqXI7re9J6mi0jYQR1D0DNNEJ5JFdY3kUmRIIroSpbuLPYYqRc6fdYqHplVa2OjrYJCTTxJK5liQuJP8AiCN1UuVPfkSSAeL6Dio9U+6+BS0wimmYXkklVQkceUnt43uojgIVboRb6/1i19RfuYrrN7mp95ITBUJHeeSYXwBp52TGz24Ck8YgabJ0lVqliqKeSONhubMk2DJGQWzkkEeRVQGJGKtYc8g3QgTKSSKlDSZG8ROMbgJ8TO7G6EKD+ODwLm/BBSmpJJ1E2SyohVpcjiE7ciCEAIjwjUGQYgsygG97WlfU8tRHTIldJBE0oWofuaSLdRkRGYIcorqQGdrnMXLY56jqr0w1NHFPHHGZo9qKWCZo50meZVUxheNtlZiGQkAAghrhgVK0xvSQz0zxUcSrhUQiES4PK8qGYsQ2WRQKFaxVSLcDRCnTfSY6kI1lk2zTIsLRoY5DMkYwFQsbOGguqKCzIbjAgHm72v8ASDU7tUUMSFwyFEllaUwK1OibDRsQwmZmLJlwEQG621D9UpklkpJ6xqmGZ2SKVwII0gCg2eORCSMVIIUgsRGebkHUdNUoYooUnJwklnkqHMke4zNtLGrAF1DQqGJa57rfKxilcxLTJLTRQJU0tQshgjhszxoo2mUljJIAwO4Dcm4YkWBLn1dVNLUThMTCGDlyiRysahQy7gazrIoDIuIUhEueGuy711FTLVJD7pKsRYxTZcndETtHLZhg0bEqbKOI73JIGkhQ1NTFF7msijRlke86AOPbssYeSRULyFtwgFjyB8zbQIz11O0f8YkEeNomho47nALJZ45ZJTGY27dzEKPqfyaR6JEhdqSQVS75BMJwiAKAyLJKWUsoVbsQq91vNraYUs2TRNOhki3btFcLlfEyKtiCCVx+wePvtM9M6rTqyR0SSVLyO4mNYyRmRBEQsQkUkLEcSzAkE7YU8Hmoa9LWpd4qWERs6RzILo3ckxLyiZXvytyRZch+dYa5qOpT1CiKVFmho5GeQwoiMFBtN8ZRjZ7FrkXZgDqR6ZW0sqVU7Ry0jVMMuLqVqI2CqhqIoRJiyu2am2XbYAHkjXHR69BRypHAlQaMmphFQ7JZSe9xBCxV2U8nJrWtbnjSqs3pX1GlVVUUFPCkFNT1bSqjOqsBJHIAka3+JZzIThla4vjbncNYr6VM8dfR7xopIKiV5KZVJmli3Ead3jeQbqhie7Mnk2Asb62rQGjRo1FGjRo0Bo0aNB5rM/pT/Dr+r/8ArD/TWm6zH6U/wy/q/wD6urErHBrq8e3KJFYsUG0ytbBw34y+GQqWv8+Bb5nXJ8X1z7d5MUjUu7tiqgXLEg8AfPxqspQRe6gggp6UvVPYSTiMkh0bbGchWyRbYjc24GRueNOut1lOpipmRmSFRHOgcySRuti5imYmJmyuosoAXJSBcYsdjOV6aPfp1UgT0ubMSFUB6hld1DMfBjx4GJFxe0nTemYvbiMSRSzAu0WxUB1rCMii7JW8dlV1IVlbkXuSNRS/SugrW09KamYfDidUjigG60VO7obN3GWXLFggHAa/z0p06kM9MlJWxdSiSEMA0VIcZO84kJskqSp7iWJPHnnS/wBEhkFcgEeMe092IJZXAYEXY5RliDdRYExDjg62Pdb8o/t0V8+V9PUS04hHSp4m3BLJIsVS5mYRsgGLp2L3E2Bt92uus9AmVokShnDpCollip5SszsMy1xldluFJvywY2F7D6BErfaf26ZdT9QwU2PuKmOHO+O44TK3kj7hcc6fK4wr+C6qQtNU01bUMECBWilDsWDqMmtniigm4DA8KbZXK708/taaKHp0qzwXkepNLKj3WXcVULN3ktdj9twFUeNb+Q/53/79+grJ+dpDHzxV+n6ioqTIaKWBqlw5tHK6R7h72kYrkADk+HnkC3jVjHQEqIRS0sdVRuiibKaN4oqiUIsLh3ZbqSoJBvb4jki/Gtjs/wBrf36TnmKYh2K5tgtzbJiCQo++wP7NBhI6HUwoVEMqiKTYmVFlnSpEkmRmp42jZVxSNSXtiSF7fkeq/oyiqqVipKkQYOBlTTTKzLMHAgxAKhkUIDkALtza2twp68PYJIHumYxbK6kkBgR5W4POnAz/ADtQYb13p0hhxl6dIjlMoWgG+8DBgphkZMr02PKIxyTGw4tZhU9Kklp4Y46GUVL8yzNTvH3KWjUM7KFWMxiNrDi5Nzrfy7D5sNG835R/bqjDesUpCw04o6x4lVUlAjmkmiKY5mKY3he5BC4rgVW3AIIV6b0Ja+ClFRMqiOKQJHHCBLsQSGMlnNxLJkAdsL4JP3Hbo5m/KPg/P7jr5+9MT1SozUtMZbo1mUXkQszIzROwYpduSoHOF+LX0Qp0zrdLNSpS1lRPBHFfF4okKyDK4bERM6sV+uWbngWbm0dV9SR6cxLTBCZFaScO7GbBZFVSjr2BgS2IYcjVt6H6ZpZ3Wo3kEURjZ6OCMtLdpJHSOql7hJJZCp8FrW7L3NL6+ghmkAQxi+apdnuCuWSFwCR9bm3GJFyFvoi0+jBGOqdJVUUSqh33HmRmp5GUNdjd0XtbxyTwPA+hdYd6I6ZBTdWSmdleVW3FZ4ikgcw9yrIjjINuMQGDqRGxvfW46iwaNGjRRo0aNAaNGjQGsx+lL8MP1Yf5utO1mP0p/hh+rj/NOkSsdvp30eItPFZlRUkSSR2AIjRHUNIbgkWyHI8Eg8WuGenNPXKkNRHIkjLMq8xsFKtGWZcshYxsSQw88DWmUz64S088E1TCsbo9RHHBTlsmydQZXxuSMOXLEeDbUHQsk9QFjPtI5mUkwKZDGIEyBUgZE3juX4szFjxfUhRySQPRA1e5AZO3GOR44pOUaMI6gygglSq2XvbwTqQ//kBouqSymRJ3OSTVKQojoT9YUyM5jZx2LdxxtkfM3jSf9HV0k3XDIHd6aRHljJWwBkpocVc2AMixBVPJ8efra08ayX6NqeVuqLUOYpFlSUmWNojZilxHIkJCLIFtft+fk8a1lXFyLi6+RcXFxcX+zVHWofqvQpJJ1qIJ1gfYanbKET3RpFkul2AVwR8wwN+RxqXLi+NxfzjcX/ltov8AeP2jRVZm9D5T1EnuBjOsgI2jmd14mG7IJPiLGEIQBVxDnn7WVX6AKRye2kUu+ahCpRcZK2KoXImTlYlEiheMszyLm9zOg6gqaegGUwfxlfgvkLQMBGPdGoxpPi3pwVOyb59igfdpWh9E7TgiZQnuhUNGsJXc7J1ZXYyFmLbq8km2394tZ7aLaCoUfoJo6Zaf3CWSKOPHYYJJtVDTNvJu9yyKcHAIvyfBsF6b0QUMbGpZnj2cWKHt2p5ZXCDPhWSTaA5Kqg5OrONe20wQ/pr0+aRHQyK4dlYBUKBSFsxuzMzFjzdmJ+8+dTFtGjVAo/cf3awyp9zU1wNO8gjMoljmBaFUBgjBaWTEAOsQAORJ5PnI33RPP9B/cdfN8qO2E80UckTThyI2i23KjIxMlO2MbFL3JUOL8nmxlQ26cY1+IfCx3iUqSszBkG1LYg7RQvlyPFvnzP8Ao2uhpZo5SSXqtyIw0zhTAkxRUYLYkSluQmeWKj7wY+seF6VJUdvc7gSWJlRFRBE5zgjj7TFfAFmBYFBe1zd56fraSZ5J6+QAwIGQRCCEz2BAAVVAllXFQosByLm/JC5dFdKjrVDIWl3IIXjZHkWfBleVEWWRBYSum9IV8jEDwNbRrJvTvTI5usyV+aCO8WyI8ljmYwMN1yAVMgVmCrcnubnjnWdQg0aNGijRo0aA0aNGgNZl9KZ+MP0C/wCY+tM1mP0q/hh+hX/Mk0iVjt+NP+jKjMySvGiPGw+LI0Ks/GC7i8I3lgzgr2WP1hqOY6XpY0YHJVduAkTBrSXJy7lZdtgvIJ4PI+zWmV06Quys3SFFNKBO1RHNWAYBNoZtgO1wCbK4azdxsLWMP6U9FpVI8k8piDkrT7IRVncAs4TNcQgICg3AyuvldQNRWO4jiqcpI6cYpTODGE7MWF+HjPCta3Jv9XUoOtGf2qVMJEFNEXESKMKp7iJZFiZVRnye5FyDgw4J1FWD6IifeANPGjDdyoURlCuibRlyF0bgDm/Nz9mtMqKOkdy8iwF8rEtiDdVsAbnkheP5OPu1QPorpqVJIkEU0deBIZN5WitGVbsiS5VlFk+Vxcm/Or/JV0l2zMIOWDFlALN8xcju+Y+fg6K4/gujHG3T8Enixtkbsbjxzyb/AGc/LQOmUXkJTeR814K+Pnx9uiOsoyCQYMbZFsRj5I5a1r3yFr34/k13BTUspvGsDkXuFANr9pyA4J7bc+LaKfmK/OTc/frza/Ob9uvTCv3j+RmA/oANhrzYH539d/8AdoDZ/Ob9ujY/Ob9uj2w/O/rv/u157cfnf13/AN2qAw/nN+0f6a82vzm/aP8ATXvth+d/Xf8A3aPbD87+vJ/u0BtfnN+0f6aNr85v2j/TQaYfnf15P92j2w/O/rv/ALtB3DHYnkng+f5D/frEPQtHM5DJPTrGpkknoeQ0gSJ42BjKnMOqgkE2NybG3G2xxBSTz9U+WY/I/InWAdPjoU6UZMpmq1PxbO8ZhWQuqFIyVSoA7SRfkM3IFhqIk+j1sI2pXoRB79lp4EUu6sqyK0m6pdLo5kp7WuGEbLwptpCVvcmqmqodmqpohIYadHhFkcZJKhF0OOQMhY8SJYHHnzqnSJYYpYZ+oxuKWBZoYUlkIBuoQKWACEXIABJHHgW1z1rokdLAn8YE8skqiqeCrV842Utt7TG72OJBcG582W2gfehKZ6brNPDZ4llmLmO5tIohnMbEjiUC5AbxcN/IPojXz19HTbnUqNEb4VM7mNZABIVkScmwW6jFm5AIHev1rC30LpSDRo0aijRo0aA0aNGgNZb9K5+On6Ef45NalrK/paPxk/Qj/FJpErINKiDKJxsvISyhWRiGQnLhUAIkLAGyn8m+kyNdGUiN8WVSR8wcjj3jbaxwYlQLgg860kT9BAamvknkVJY4uCkpNKZHSEmKL4p75Rt8rIxBCn8Ww1Dx1M9JOFJkgkS1lMr5IhO5gjIwBUi4NhbybAjXXX6ZS8Ll5qhKiFJ5DthXBLusi2F13QFNiR+MPlqc6bBFIj09PLUzUyU5lme0YeKPFJjDTxpdRM7uUYubHbcAHG+oLN6R63HVdXinVqpiaWRAJO2OHFVLQp2/EIyQlsj8iSchbR2QHyB9vgfZa/7ONZx9HEZimpolqoaqOWGSUBLL7cpkbBL5ZsJ+4uC3Za/aLX6fqcaGzZfVdvqnxGQG/eLfb8tGjjAfMD9g+Zvr0xA/Ic+ePPz502i6lG3gkDcEYJUgFj+KLj+/xzrxurIAt8rsFIGPJyJAt/SP7x9umBx7ZfyRo9uv5I12puAfu16DqhP26/YNHt1/JGlDry+gT9uv5I157ZfyRpXRoEvbL+SNe+3X8ka7cW5PH3+NIP1GIcGWMf8AfX919ApsixsLHE+P5D4+/WJdXnTqMgmjmeoeOlLrG6CGKnWIAuJJpHzYjIH5ljYk4txtqVCspZSCMW5H3Bgf2Eaxun6BVtQQUCGB45It/wBxHNtrToJSXMoJBlDCQEggeV/IuIIJuhxy06y0zxzTBUaSliQ5ZS37Y4wCfhjtZjwSR41x1mlkDRqXaYrSxPKFjYCnJUjCblrSBQAWbG4txpWKQTzvDQSGCGSBUkd2wEi0yZNO6oLpcKW21JJuftID6pr6Y7VPNZKRoC8VTSx7e9Lwu9NCFuSpTbKAcHnnyIiX+jDpKzVVFUKm01O0iSMsUgSc7bBSz5FBIA/Pi5e3NuN71gn0S11QtXFEsrmnErKyYDaZ3jdrhiwIk7cgtm4uTbgne9CDRo0aKNGjRoDRo0aA1lf0tfhk/Qj/ABS61TWVfS81pk/RD98uiVkV9dvSB4XPcXEiKEUFrq6TFjYAngqvPH1jpLVr+j/rHtZJ3t9dY1MrOIooQHcEzMbmxzFgoJ4PI860kR1JNWVKVEy1MiriZnWJmBkdIyqrZLYjAc82xANjxrwQU8dTTvU4ba06zLJSqye4IdTGoUxgRyJGeeOQqgkFtOfUUdFChpaZaiZVeNwyyRmORiQXlEivcExMYiccTirECxuVfpo+0pobUiztLLjUxykR1SBIiFVx9eVnlsABc7RFxqKsf0eRrN1T3qVJnDJMrCRFilXImRO1TZ0x+Ytzcfdq+1tQy4sJZlAzuFiuWIlisDyvba4HF2DXDD8bO/o19QxNUoZIYIHSKTfqNtIQ5awjya4KsQSWFhc21pi9epv+1U/9sn+urhDZuqBGu1ROVAU4mnZ/r44qzKhYnuFz9xueDpL+EwwUiqmWwAb+LmxIy7ipAKhrfL7tSEXW4GOK1MDEm1hKhJJ8cX867HV4T/8AMQ/2qf66zimnTq4PJj7hpeD2mIIO0gXDAWJ5+X26khpH+EofG/B/ap/r9uvRXRf9aH+1T/XWjS2jSJrIv+tF/ap/rr0Vcf8A1Yv7RP8AXQK6bdQHwZP5hP7BfXZq4/8Aqxf2if668apjPBkiN+CNxOb/ACtfQRDxTK7MtPSqu43lI0ugPBDFvrEHi4AuObedJpU1I7TWU3431Gjj8iMooADE42kueLlhxa2MskFP+KKbj74vl9+nSzKPEkf9Eif3WOp8hr09vhv87FxkL2a6BywJHIyZufu1g0nR2nJqadxUmRmV3ijFMwdnyxeNipZSrhi4BAHk2W4+gJJVxfvTlG/GU/in79Yb6arqeXY2o1o2a5q6hcika4yA7bysyQF0Fu0EksVBFiCQ59PVclTCwSjo2Wk2r1kqqxghuVA77LIVUM9wV8E2uRrzoM9DvS0opXmSqmaEVLS4Bwl2V0a4QMHAPFuHU/PHXfSuoU7t/Fnejqp5kiEcQaeIRs4ibbTDBgyd13Ba4/O1EeoJgn8Rp1Ap4JTZjHd5ZSqq0zE3twLBUIUqo8jwwWn6NKNY6qBVUVDNU5mpiE5iiCU0qsgdlEbMC6jIXvmfFlvu+sX9AmBauKnoaiVxFUsZlBLJUJs2WY82WzkgYgL2i9ziW2jUINGjRoo0aNGgNGjRoDWTfTE38YjH2xfuMutZ1kv0xf8AERfov/d0SslvrtKVpCqqLnIf93IhMj9gBbk2+Z1xqy+gSgrELPKGIZAkYHxVdDmuQdWVhZXGN2OBtrTKuR06XlVplhaIhbMrPuMWcMEEYyUWW4OJBuASuQOpSor1pKan2ZZp9xWnWKRsIVZJSqsKcHIXILA5DuQHkasfWov4Up2ejpSky1bGSOVVp5H3FCkhyypI2QxKE3FxwOLw0sDQmJupRyzWOMdINk7YL8F0t25Or2seStjwWUxp51SghlmUCSSvkhiijkTdWPJiHDMksrMzYswJUKQC5BPNglWemIKejEgbMzupWo9rINlYjLvxkIzKrgoW5NyFbhR3Bwa7dElWaREqZKoiB8oEhglx4EmREjScM4EvZkAQApYasUtDWtTx1kKLJWAK78manIyIzpVLGITFNtWxsMS2FjfUEA2FLtUczqYGcyU3UYlELorqWMiOC5Rd1kVvmAjeRwIKpYOiKaWH4ULxmVY2vLYq5q2awZzji2TXAWQE2DamOueoI2aFZ6VjJHNMZoZyYoi1RItym3Jkv1SovcKDfutfXMnqAihqo92OOcyMmJXeaqga0ZjSVgcBHjYEY3CD7NAz6XRIJY4kNJLgWlzMQEcTA2YTyug+GIwzLcFSxWwI50gOqq01RUGPuqI5EdIyqg7pA8qrcWtcKO5vBAOrD6MgUNXU7SwWSPmZZCt43VkleF2GPYNtrkXBuPJBDTpFNSylGUSo0eIbNtlcMWcdQmlsCPismKqytjGDcjgVMRvWenztdqlYxUoN2zTQhhEkaKFWD6qlccrXvYEFT5Mj6lpJZqqpV42aOomWZWDCRYhERG7szfVKrmjLxZsV5AW7Hq0UClhT1AIMDBpTE6pVvG12OUjEbjNaxUEAqOe/TzovT4KmQpTCrjkKsfb2SSOVRAivd5DjGWkzN3YgAC1mx0HVL0BHnEhaangXF6OTsqHaLvVSIwdxGbDsIUkN94B15UetoqlZfcwS4y1CzK0U4d6fbhSMGJpAQzkrzewt48aTKPFUIYKyMywyslPBuLO0CG6YB5CIQBEGbyVutjZjqb650Wmjm2pWmlq6sKpaSNVRsiu5UU5JWOPtD2yyKkqRYcaKrXX0mkqNmZVGLKqQBlaOnEhtHESpwQgccni/HHGo+m6IrxySAwxiMhfiER5kqSyxkXyYADt4yy48auH0etRpOZ4pZI0VZMoHTdYxrGHWUPGhwa4Ja1vmAMR3Ida6VFXQLVdNpi7CeU1Cotphni2UkZZ2ZbhrYsAMgMSb6aiMnnFLBSgTGqCqainjEIiWFjIwukr2nPxAHAxUPgOLHTjq3R1MzZTtUYLGs6UkKPi5jNiWWyv8UNclMrdvnHSaHCSJ+pxSEBcYYRDGhCr3AERujABnFkkW1uB9zil2W/jcFDKJ5JnenisdksrXIeTMK9mQyCNVBG0w8YEFNav0ysNOshljkM5iaKYGSJFjZXMrFGFyVIFyT4HFjwX0cQpHjo5XjhmWcvT9RS4XAxNhIdwhHGWMILcKL28Amc6hJURQR1HtSzxqGfp+bbFMrmSMvEiDGVWRR2XfDK5U3Oq/1rrdLP7bcjkkKPKslMC0O1uyAqI5HXuRfCxjEG4JC8jSBz9HPUEPVaJFgVHTdimlSTPflxkcyOwWxUlCVS9ub/ijX0RrEvoyrr1aKUhjkimaEiVgZDCYztJSqrYhk2rSEKbgKcjY623UUaNGjQGjRo0Bo0aNAayb6Yl+Oh+yH/zl1rOso+l4/GH6Af4pNErItT3pGSNZlZsA4a6OSA64o73hBcXfNYge1u0t9pDQDHVt9CzRrFWbsixJJFsu7bNkEiSHc+Ly5uuARTyZLkWHGkiBrqfepoqiJRCJG23o13EDSMxkWaCMkgxlMBe4ttfPXk0ckcUcsrbizMIRAJg7Sqq3U3Rj9RiLBh2sVuPlpylqh6COOnWeVqWNWDsUJIeZcGEBUBQuLA/XxC+edWRq6nopxHTI1bURNPFspGYcafFS247R2mCOjYG5BDfPUVF0nTJ6aebp8VLHUyyR7kqiVZbqMzGDkgWKdFbgryc7jyDqAgAMMzSTZyyqsRp3V2ldhJFtsi5ckAOLkXSwABy4mpaOSrlXKoMFbFHtRU75b8q4zTR5yo4wlZGZGFhY4ggZgaR9NdaejWzUuQrOxHB2p1udp9tzyp7rrcqMufBJBEfS0VSZZhEshlijdpge5lBUq4cte7sCVse4k8c8jqu6S8Cj3aNFJLHnErAu1gfrmz2GXK2a9sr24vpx79oTUUM4wha6FxHEalAjb0StLFxIxYIGuSO9uRbjkdejal2pISamQok9Ufi5RRghdkM/ZKBivgL2386YH3pLpcRqJN9IZUFG00Ucv1XV8sXkkBxgZVXIk8jm326T6JTxp0ypqkELVObRC0pBp4nQjIKxO5kyEKpBJW/Py0h1kAIKijqJnpjIFwbNJKZliCpHK1zcFWdVxJXhh5026T0uSZHvdY1V1jymigG8VDRgpK4LKzAdwB5tyPIK46LVhXSKTNhg0EPccaZqgmNpNoK2Yu5JQWuR8+Le1VHUUckfxAkhDbe1KrtiWAuyreyyA3Cv5BPHGvaaRoJYpHZs4sg0CApKmGaMsjFABlc/EBZhe4IKjU5TdVooFpZ4jk9OWdYGf495N1TCWRMEjyIlyZme0jAWsBoiMpq8RRy1lCyUqKghnpnlE5k3WxWSIlQCCC3AAw22+R16lUtPHSCpiEwUyTGN2WXKKSMJGUZiVQMcnx5F41NgRyjEZN1Z/bOtRM7zIZI7wyG+8skDGzK6k8It1cIgsctSnTIElNLN7V6NYakGar3VYtuWeN3EgDEFypViCtmIDaaHnRuieyWOrkjaOVYmmjVpWkeMRRbjh02kAMoZIyecAzG6nkQfUHYU8E9LNIlO5I2RUOzwTqZJHAHDcLY58fWv+MNXGL2s9DV4PuSRwvBLXSjc5CbzNF35pE1nCqo5Z/DAEmr1Ucc1XSBIZJGmghJCSGAXZTHwgVzEQqqCciMVvxe+pFNKxalNt6rfAnKxJkX3S0IUxyqrDKQLuXAUgMWKkqdPBTtSifp81JLUOw3nXFZNo4OBUQhQTfAoGyuAysOSANS0UlH00oGZamWNZYmWk+IVRHQpUzIxxilW3IUqSfJ8nTKRKyZ/f08ognSDCVMzHUSmNHkLtFt4szxFXxubf0C1EZS9anSjlkNYVVsFijSpeAxssqC6QoVXEoSQQCAI+bEi7JpJWleRg0zqrSSbqGQhcMWkkVj4UMCp+RCkeANSPpDqlPBYyUzmSWyU9Ug3GiBujOkbXDMrWIxUtfIfZrqj6rt+4pSDTSS5I9eWqI5m2naVTNE7GzS4hOMT8Tm440RJ/RvRleq0jTIyMxYxiS8bn4cpZxGUuYz3AHtAI8nxr6H1hfoDrcNRW0Tzb0teTtncJxhSKCYbkRAt39uSk+STrdNKsGjRo1FGjRo0Bo0aNAayb6XD8Y/oB/ik1rOsk+l38Of0C/4pNIlZITp1R1KLZZEpmWWRIy0yl3hBbmWMAjgC978G4+zTS2pbplKktPUJOkhp0XeeWNSzxOnagU3xs6vIDlxx8rA60kPfUckdNJGKVIY5aWZgJBcTTiEiP48aKo7mvwbF1Vj8+ePVHVVkp4oJUo49q5Q06R5DcLSbQVJGwh5N2ve4Fx3EaZ+oOpQSvJUbyyySbP11kjkQJHg5nUKIsyVQdrEWW4vkde0fVKjFaajcqWlfBYgEcXDDFZWIODBnNibiy8ggDUU8h9TRmg2oUJrIrGSoMZeQIUKGSGaIho1jRVXKT5OAb2B0waJZIpHrJTOZaN3p5HqJGMTxyhWiIL8sVF8WFjZQL86k/T/TpnfINKIWLpHDUkqah1iY/FHahgRmZmJIHheWa2mdJ0UU8lQ9XC21TAIATiJpDYxqGF1bJFZjb8oWF7DQLdap4h7X2RhmkmVo5IIcJAXRQkbmJLYyMpZmIAXL+bfS/XPTsVJTUpSOWerqt1GiLIyxPEdtlVAndhKDz54PcPOmfQPScssEVTGzoxe28rLCtKUlxLFnYNMxQGyxkG7WNydLj01LNHennFXUxS5OBM8c8JGQeNImaznIBzKGucT586dhxU+kpYKSaOUKqe4Tdl25MpGjuNhFNi8AOT7y2BKng6i+q1sRllcSXwp2wmq1fcKyBBClJETfsxIWQkW3Gc2sNNenCR5FikhqKtUBAptyYYGxCni5jVSefFgT4udKUXW5NuNchHFTSM6PHbeiEpYEI7t8QAm32gG/y0TSVat5pI6Zmk3HFuS7uRe/eBkQzF2sByLXBOrRVdMoaZN92pihpplgilSWRpZLI4MuSqUKFtsWFwB5DE6rNFS5qsMkFpmivTl2WBHAUKo+Lir92Th7nImxBAA1NTTy0rU8lakBqIRkkUrjN4TC8YRymS5MT2ki9xcnxoGnV6iFYqemmE6sqZJtFpltKsDxvGJWTcYhRGFBIXZt3HkOq2rklkWlgFWKOFFjeKdjDltRqzRWVLiUsAQguzMw4AtZWj6/BQE0jFpdtfh1kWMps6kkYuQ8cKnHiGRTeMnLnSnqXq9JVRRytHUfHkkZGBLl2iRIzNt+FmZlRcbmMKWP1uAUwrqSJpIqWSgSmaaZadJhVM2291XdeFXYMyiVScm8riW8g91tWtJURVNNEiGIsGO9xVotoNxIjdoEfGSxDMeMvkDppQ3ajRZ70yU8hqKat2ZWuXkXKPtjIdc8TckWNuD8j1GkTzPUB42aeYNaKRACjRAlzGVziu3FmNwQbr4OiH/q2sARL0/sZY02t5ZZlM6k3aFgwDE2YPm5YMAOe4aKr1FTLSxVMZRupmS0k5O3IjtEVDhGyEyYLYmwBdgRYm2omHqkiIFgSEPaQGVIlmmMY5ZZS6kMQBkHHNl/F+cj6Uo5pTKsRMtNIHiuIliaqOIATt+KEBkzbuIAjPzsNAjJTSVCtJVSyB0pEqKVoxFGipugOSFQcpkHspDDE+eNLequlin2ZNpj7tCxjLuzRyqRHYTi5fM9+35BtzqN6b02Nmn9zubVGoyAHeXMqoI1ViCpYbrX/FsCeBYuPTfQKhdmopCRKTeMxx7qxG5R2qXxKRduVhi9wRb5aKt/oX0stLW9NnkmLSVSyssOzjtYRdwkbM2YFsbEAeeL63HWJ+genVTVlHU1Bll75CGVkaOLeSRpElFg8c5kFypGIvYfIDbNQGjRo0UaNGjQGjRo0BrJPpcPx2/QL/ik1rWsi+lw/Hb9Av8Aik0iVk5OnUDTinqDEW2ioSoVT+KzXVnT8nJbZ24yt+MdNGGuJJCoPNgwxbm2S3DFW+1bqDbx2j7NaZWOOrekpYpkjpmUCRkaVRJI/uMGE+2R8NE22iU5C7K1h501m9PSwCMKH37KxhDETjNBiFSMlshZn8A43Py0mkEdO0aVsFRJIgGFOJI1ieNiZQJWUs4Ocjkpa4Di9r20VC1U0a1eEoh3G2WQhlp0BItuqQy4YomUlj4IPnUacV0xlMDSTnqeUWeyWmZ4GdCzREi57SMu087Z4UXvK0Ykpuno9LJUyGphcSbcc5jTvTFonVQqyJgVa35X9Gn/AKP67jBtM6JtQvtomGe4xlKzwXUoJMZBGciP6NRHpinr0qfZ0k7LKw+IIyHWK7NkJSykIQw5Ckg3BufOnSEep9MeGhkedI2NTODBL2TPcBJGmDgsBG6riVvcnk3tbXnqiZCYVjpoKVGQS508gkaUM31yVICYsHtHewK2v2g6gxRrGSjIUZWxbEqxAFr4kXDN8wbkHjU3UdPqKyR5VVSwsvty+3JGscaAYxTEEpiQe0k917c6BNDGtUxohLMkcJkG4LMxjju7ypkLoGuxW5B4Ay8aXh6ZIdmoqniaCubB29yge5YpnIo+cbBZCAeLKCVuV1Ex1UXtJb57m5EVYAlGjGV1kPhSGIYfM3A1K1PRZ9q7oalViSJHSRcKN3ku0DjgNILqCPkX5+Vgc+q+rx3kpJKUqkMwAyqNwokahbRnAlDImBYhmBt4ub6X6y0sNFSGriXfU4RvJEJWeLCYjOU8AMJQEU5W2b+QdRPRKFXkUhqdREGaaCRXe5jyBxj535GBLWQ4ghb2+cn0P1SRO0PUM62mlZY5FkUqybRYJIsY5RgOGUc/K9hy9HsQdRmQUYjkkBjW9NS1PekwkbaQrLGq7oKyEbduALci41HSrUOcHiQyU6RwCJw0TIGnxQwKGUq25wWDfP7Dx2vUEJZaZbSR9QjeiVspHlQvZYI2IG0qsqNibE5W8qSX3U+hVCrLNURTmacJGsIRSsQeRleMySFtm0YKo+PaJvJ50Up6ura5Y5lkZTSVM9zioO3JEynbfm8Tll8MbEDggaZzGOlgjaSihlzhkVJ5DYysZSwmVA+W2sZUKStrgC/1bxnVOpAtKsaGGJgEkj3Wn3Nl3wd5HvkVFgMe2yC3Gn7mINGnUXnvTosfs448JAEyMbNM5CgYSA8EnkfZoEJqGeiEdSu4jRrluFcSu4jhAY5FF8gHBtlx5xuNLeoupzCRPdzrIRTnA0syJxKueMqpyDkQWuoyA+fGuazq9U0yVnfHJIW2pMMXdGuFzYi03YCuXPEf8h1Pem5EFKQkEUWxDiHKiR/cSiSNsogdydZI5olX6wUsosbHRDGo6q9NRBZ6mmqzOgkWOXbqWpnLjFxuZZ5RZXvbHxf7WsrTQ0LrMJ4v40DTqXlhXJTHJIiwqQFjt3B7EA8AA3Ou+g9YrosKGNEcvHZIZV3cEZWY4Yt8PySbjO+IIHA1CSzyMgjlmmsptjK0jiLjEtgSbEc3UC/Grg0H0Jsx9ZgSmgqoN1ZJZDUFrzXVipjBAJjGRszctwTzfW6awb6MVkqOrQVSxMKZYXhiaysEWNFURsyfjXJN2tcsba3nUqwaNGjUUaNGjQGjRo0BrIPpdP8AGT+gX98mtf1jH0wVIWssxtlTqVvxlZpLgX8kXHj7dErLiNOulQRvPAkuRR5lQovBbO4Fn/F7sRyPmPFtNr6luiKVWWoiGU9Pi8aixMfJLVLKxsyIAFIseZR9x1pHFftU8sywTNK0czssEe9anKtju72Kq7jgEBCp45Nhp0/VyJpIZYKYmRhFKtJAFkqNwHNUlJIUqzL9UWZogPF8uqj1GtbKjCWSmaaMw1AiRWjxG6ysAvfKuTYlfrWQ+bC3vpDp0LV5jWqkgUK6wsIys09w6LjG6FSpUNcG3yHDcCYEqqnoqeeWmlinqgkjRMSRAyYMCCtxYsSShtYYqTyWGnvQPXVTspSvtiJAgMmRgWGNU2rPII3dciwG4CGBPBFzqNir090rqYZ5N1YxNPuhOFjiE0kJ5yUgtkWPJJI4DaZ1PS5YKdWJKxTgBHa6+5ACyBsBeyg28m9xew8aCR9KdD95PIzJIuMRkRIEVlmeJo1dI7lFC8hsFtw1rixJkfWVZJTVsxZGmp5duaSKdboWZtwIZUHxAjALdb5LHgb4XDboPR5qqppxTsZ6amdVDqPZ4ZMDIL/XaQgbjsuRZbgW8BXqFBMstZFCsUsdINpmdFMBijylVBEFyaoDM7FlN7Bzxzcpn1E1Ec60MciS4yRyUu1GkEcu40cwFywV4b3xyyuyqb+dIfw5/F52mK7hrw5hWNYvMTpNjIn4HIWVuDew8349fqUsjwRSCOuNFIZRIswAkQiNtoT9tlUi4HkEkW41IQephJ1JayrhhRyg2sZBHFCCGaKVyARI4yHkqPtFwBojrojWiFYpXOpb+D6e7qjwqijOeZgqiUhAqFlsbWF7twzq+uxrt1FFSRIsNRjDUlXSSfbbNVYIQCSCFLElmHB5J16OvK0Mi1QmqJYnE9FUBNhyCzM7szKSY72exU8gi5tww67SVHbUVyyFp4iY2vCrPaxXNQe2OxPIF+B440V716MwTK8KsmIur47d5oyHkwja+y0bOibf4mA1YugSIk1PUy1kEYCs8M21Kj1uAMTGpnJMiruCzBuCFJAtqM671pJGpwg90ERFKzK8jSsGc3jk4cbhkCstr5Rr9YeUeu+rJJgYFM0aMoSSByHu8diSoK5IQV5sEI/bqoKTpVJJU0tPFKRGURJJo2JeaZxkGi3RiFyxQL2kHK/gHSM7CBwTNDVuHbaEbrUSNk9sansKyhxxYOWBY24PEjRo8GHVHWOVxNGViVEt3x5tLMig7WaWdCMTk98QOA2NTFPKEp5qakSeFd5TTiNYWjCGzzEWTJrkNGQLhRYFtTA6HUo2L9PkjanjaQU/FTNV7ThyQYoW7SiyogI4bu4JBIDJaCkhZ0lqpt1c1V6ZbhWikONzwULlQbd2Pab/AGPPRfSpGnnliqaaLZjcJPIVkDOWGLoA2SnFS2drrcXByILKGphkqiwTflkaWyCSNIS2NzMXPdiFLPiUW7ePsBU36e9a3UQRUyw1UvbuwImcqrEodnd3QNKSJH7gVuQSGYC8D0npq1c877gWOEpPIHV3ZlaVFMYVRIbDIqWbLtxJFibRcjmOFo8lKTYguwxWUxEMpXOzY/EVjwL3+YB1aehS1Hu6aCkzCRgx7lG2+CrsxeSR2+GWZjfvUBBYhbhb1Fu9ES4+oZogkTZQmbcEZikjDlWVXUgMjYvGrIfGA8XI1sOqd6J9LTQO09SQZTFHTqA5kskJY5s7C5Z2YsR8uBzq46y0NGjRoDRo0aA0aNGg8Oqz63/4V/5r/uGjRoMC+emfWPqx/pR+5tGjXTj2xWiU3/NulfqsX7qnXnrD/wD0EX6Mfun0aNYarOKf6qfzV/wLqw1P/JqL9en/AMMmjRrf2ylfov8AwlZ+jh/fNq7UH/D9V/Wpv8rRo1z5eG4pnqb/AJPH+up/ibVP/wDi/wD3f/zOvNGpxWrJ65/5lN+iX/JbSXXf+XdP/mf+WjRrfiMeUN0r8PF+kX/Hq6egvr1v8yb950aNXl1Unf6hPSn4Cp/Uqf8AcunPRP8Aiof5j/8Ah5NeaNZvTUS/pv8A5hT/AKun/hptRvS/qL/IP3aNGk6RpkX4Ok/Vl/y49WbpH4L+nRo1Gj0a90aNAaNGjQGjRo0H/9k=" id="85" name="Shape 85"/>
          <p:cNvSpPr/>
          <p:nvPr/>
        </p:nvSpPr>
        <p:spPr>
          <a:xfrm>
            <a:off x="63500" y="-155575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834825" y="926025"/>
            <a:ext cx="6447600" cy="51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 United States History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Mrs. Nykiel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1.) </a:t>
            </a: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 the seat with your name on it!!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2.) Attendance by name!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i="1" lang="en-US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3.) Homework Chapter 1-4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/>
          <p:nvPr/>
        </p:nvSpPr>
        <p:spPr>
          <a:xfrm>
            <a:off x="1867974" y="1835278"/>
            <a:ext cx="4165452" cy="2354129"/>
          </a:xfrm>
          <a:prstGeom prst="irregularSeal2">
            <a:avLst/>
          </a:prstGeom>
          <a:solidFill>
            <a:srgbClr val="FFFF00"/>
          </a:solidFill>
          <a:ln cap="flat" cmpd="sng" w="25400">
            <a:solidFill>
              <a:srgbClr val="FFFF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0000"/>
              </a:solidFill>
              <a:latin typeface="Limelight"/>
              <a:ea typeface="Limelight"/>
              <a:cs typeface="Limelight"/>
              <a:sym typeface="Limelight"/>
            </a:endParaRP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Unit #1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rgbClr val="FF0000"/>
                </a:solidFill>
                <a:latin typeface="Limelight"/>
                <a:ea typeface="Limelight"/>
                <a:cs typeface="Limelight"/>
                <a:sym typeface="Limelight"/>
              </a:rPr>
              <a:t>Day #6</a:t>
            </a:r>
          </a:p>
        </p:txBody>
      </p:sp>
      <p:pic>
        <p:nvPicPr>
          <p:cNvPr descr="C:\Users\katelyn\AppData\Local\Microsoft\Windows\Temporary Internet Files\Content.IE5\KV7BEW50\MC900441724[1].png" id="88" name="Shape 8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-381000" y="4724400"/>
            <a:ext cx="27432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katelyn\AppData\Local\Microsoft\Windows\Temporary Internet Files\Content.IE5\COZTVLJH\MC900434871[1].png" id="89" name="Shape 8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94" name="Shape 94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555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2082300" y="617450"/>
            <a:ext cx="6680700" cy="23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SOAPStone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98" name="Shape 9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2302" y="1447802"/>
            <a:ext cx="5387699" cy="513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03" name="Shape 10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555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/>
          <p:nvPr/>
        </p:nvSpPr>
        <p:spPr>
          <a:xfrm>
            <a:off x="2082300" y="617450"/>
            <a:ext cx="6680700" cy="174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SOAPStone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What can you conclude about indentured servitude and slavery from these docs?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107" name="Shape 10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07437" y="1965362"/>
            <a:ext cx="4429125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12" name="Shape 11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75"/>
            <a:ext cx="90555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 txBox="1"/>
          <p:nvPr>
            <p:ph type="title"/>
          </p:nvPr>
        </p:nvSpPr>
        <p:spPr>
          <a:xfrm>
            <a:off x="1676400" y="422512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 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1676400" y="1447800"/>
            <a:ext cx="50292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30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2082300" y="422525"/>
            <a:ext cx="6680700" cy="23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>
                <a:solidFill>
                  <a:schemeClr val="dk1"/>
                </a:solidFill>
              </a:rPr>
              <a:t>What can you conclude about indentured servitude and slavery from these docs?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pic>
        <p:nvPicPr>
          <p:cNvPr id="116" name="Shape 1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56175" y="1734101"/>
            <a:ext cx="3710774" cy="4877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928175" y="1734107"/>
            <a:ext cx="3710774" cy="46443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://t2.gstatic.com/images?q=tbn:ANd9GcSx9fi9XmLuaxo8-W1DnJkVHmES4AjNp8Bd--Y-a9Mu-dZh8wV8ew" id="122" name="Shape 122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78984"/>
            <a:ext cx="7258800" cy="67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Shape 123"/>
          <p:cNvSpPr txBox="1"/>
          <p:nvPr>
            <p:ph type="title"/>
          </p:nvPr>
        </p:nvSpPr>
        <p:spPr>
          <a:xfrm>
            <a:off x="1600200" y="304787"/>
            <a:ext cx="7086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b="0" i="1" lang="en-US" sz="2800" u="sng" cap="none" strike="noStrik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Homework</a:t>
            </a:r>
          </a:p>
        </p:txBody>
      </p:sp>
      <p:pic>
        <p:nvPicPr>
          <p:cNvPr descr="C:\Users\katelyn\AppData\Local\Microsoft\Windows\Temporary Internet Files\Content.IE5\COZTVLJH\MC900434871[1].png" id="124" name="Shape 12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010400" y="4114800"/>
            <a:ext cx="2438100" cy="243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Shape 125"/>
          <p:cNvSpPr txBox="1"/>
          <p:nvPr/>
        </p:nvSpPr>
        <p:spPr>
          <a:xfrm>
            <a:off x="1258500" y="1252875"/>
            <a:ext cx="6000300" cy="12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30200" lvl="0" marL="342900" marR="0" rtl="0" algn="l">
              <a:spcBef>
                <a:spcPts val="0"/>
              </a:spcBef>
              <a:buClr>
                <a:srgbClr val="FF0000"/>
              </a:buClr>
              <a:buSzPct val="100000"/>
              <a:buFont typeface="Calibri"/>
              <a:buChar char="-"/>
            </a:pPr>
            <a:r>
              <a:rPr i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Still working on  Chapter reading guides if they are not complete!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-"/>
            </a:pPr>
            <a:r>
              <a:rPr b="1" i="1" lang="en-US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Writing: </a:t>
            </a:r>
            <a:r>
              <a:rPr i="1"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your notes now </a:t>
            </a:r>
            <a:r>
              <a:rPr lang="en-US" sz="2400">
                <a:solidFill>
                  <a:schemeClr val="dk1"/>
                </a:solidFill>
              </a:rPr>
              <a:t>What can you conclude about indentured servitude and slavery from these docs?</a:t>
            </a:r>
          </a:p>
          <a:p>
            <a:pPr indent="457200" lvl="0" marR="0" rtl="0" algn="l">
              <a:spcBef>
                <a:spcPts val="0"/>
              </a:spcBef>
              <a:buNone/>
            </a:pPr>
            <a:r>
              <a:rPr lang="en-US" sz="2400">
                <a:solidFill>
                  <a:srgbClr val="FF0000"/>
                </a:solidFill>
              </a:rPr>
              <a:t> (2 pieces of evidence cited correctly)</a:t>
            </a: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l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2400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Check out Website for resources!</a:t>
            </a:r>
          </a:p>
          <a:p>
            <a:pPr lvl="0" marR="0" rtl="0" algn="ctr">
              <a:spcBef>
                <a:spcPts val="0"/>
              </a:spcBef>
              <a:buNone/>
            </a:pPr>
            <a:r>
              <a:t/>
            </a:r>
            <a:endParaRPr i="1" sz="240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marR="0" rtl="0" algn="ctr">
              <a:spcBef>
                <a:spcPts val="0"/>
              </a:spcBef>
              <a:buNone/>
            </a:pPr>
            <a:r>
              <a:rPr i="1" lang="en-US" sz="30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www.Mrsnykiel.weebly.com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i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